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7" r:id="rId2"/>
    <p:sldId id="256" r:id="rId3"/>
    <p:sldId id="270" r:id="rId4"/>
    <p:sldId id="269" r:id="rId5"/>
    <p:sldId id="271" r:id="rId6"/>
    <p:sldId id="259" r:id="rId7"/>
    <p:sldId id="261" r:id="rId8"/>
    <p:sldId id="268" r:id="rId9"/>
    <p:sldId id="267" r:id="rId10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494A25C-0717-4B4D-8658-E50D5A501FB1}" v="444" dt="2025-12-06T08:53:45.1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1138" y="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Zoltán Arany" userId="5e4283c77d598900" providerId="LiveId" clId="{43FDC8D2-27AC-404E-A4F4-ABD58DC8C78E}"/>
    <pc:docChg chg="undo custSel addSld delSld modSld sldOrd modMainMaster">
      <pc:chgData name="Zoltán Arany" userId="5e4283c77d598900" providerId="LiveId" clId="{43FDC8D2-27AC-404E-A4F4-ABD58DC8C78E}" dt="2025-12-06T08:54:09.515" v="814" actId="20577"/>
      <pc:docMkLst>
        <pc:docMk/>
      </pc:docMkLst>
      <pc:sldChg chg="new del">
        <pc:chgData name="Zoltán Arany" userId="5e4283c77d598900" providerId="LiveId" clId="{43FDC8D2-27AC-404E-A4F4-ABD58DC8C78E}" dt="2025-12-05T19:36:13.394" v="2" actId="2696"/>
        <pc:sldMkLst>
          <pc:docMk/>
          <pc:sldMk cId="1250159104" sldId="256"/>
        </pc:sldMkLst>
      </pc:sldChg>
      <pc:sldChg chg="add">
        <pc:chgData name="Zoltán Arany" userId="5e4283c77d598900" providerId="LiveId" clId="{43FDC8D2-27AC-404E-A4F4-ABD58DC8C78E}" dt="2025-12-05T19:36:49.720" v="7"/>
        <pc:sldMkLst>
          <pc:docMk/>
          <pc:sldMk cId="4245481447" sldId="256"/>
        </pc:sldMkLst>
      </pc:sldChg>
      <pc:sldChg chg="add del setBg">
        <pc:chgData name="Zoltán Arany" userId="5e4283c77d598900" providerId="LiveId" clId="{43FDC8D2-27AC-404E-A4F4-ABD58DC8C78E}" dt="2025-12-05T19:36:17.863" v="3" actId="2696"/>
        <pc:sldMkLst>
          <pc:docMk/>
          <pc:sldMk cId="1440120181" sldId="257"/>
        </pc:sldMkLst>
      </pc:sldChg>
      <pc:sldChg chg="add setBg">
        <pc:chgData name="Zoltán Arany" userId="5e4283c77d598900" providerId="LiveId" clId="{43FDC8D2-27AC-404E-A4F4-ABD58DC8C78E}" dt="2025-12-05T19:38:41.942" v="216"/>
        <pc:sldMkLst>
          <pc:docMk/>
          <pc:sldMk cId="3673038034" sldId="257"/>
        </pc:sldMkLst>
      </pc:sldChg>
      <pc:sldChg chg="add del modAnim">
        <pc:chgData name="Zoltán Arany" userId="5e4283c77d598900" providerId="LiveId" clId="{43FDC8D2-27AC-404E-A4F4-ABD58DC8C78E}" dt="2025-12-06T08:53:56.818" v="810" actId="2696"/>
        <pc:sldMkLst>
          <pc:docMk/>
          <pc:sldMk cId="3738545889" sldId="258"/>
        </pc:sldMkLst>
      </pc:sldChg>
      <pc:sldChg chg="addSp delSp modSp add mod">
        <pc:chgData name="Zoltán Arany" userId="5e4283c77d598900" providerId="LiveId" clId="{43FDC8D2-27AC-404E-A4F4-ABD58DC8C78E}" dt="2025-12-05T19:44:43.684" v="261" actId="1076"/>
        <pc:sldMkLst>
          <pc:docMk/>
          <pc:sldMk cId="414710639" sldId="259"/>
        </pc:sldMkLst>
        <pc:picChg chg="add mod">
          <ac:chgData name="Zoltán Arany" userId="5e4283c77d598900" providerId="LiveId" clId="{43FDC8D2-27AC-404E-A4F4-ABD58DC8C78E}" dt="2025-12-05T19:44:38.051" v="258" actId="1076"/>
          <ac:picMkLst>
            <pc:docMk/>
            <pc:sldMk cId="414710639" sldId="259"/>
            <ac:picMk id="3" creationId="{CE8EADFF-21F5-EECC-2867-D4EE893D6488}"/>
          </ac:picMkLst>
        </pc:picChg>
        <pc:picChg chg="del">
          <ac:chgData name="Zoltán Arany" userId="5e4283c77d598900" providerId="LiveId" clId="{43FDC8D2-27AC-404E-A4F4-ABD58DC8C78E}" dt="2025-12-05T19:44:28.522" v="256" actId="21"/>
          <ac:picMkLst>
            <pc:docMk/>
            <pc:sldMk cId="414710639" sldId="259"/>
            <ac:picMk id="6" creationId="{70C97CFD-9FB1-BE41-8295-5A291ABF4E1B}"/>
          </ac:picMkLst>
        </pc:picChg>
        <pc:picChg chg="del">
          <ac:chgData name="Zoltán Arany" userId="5e4283c77d598900" providerId="LiveId" clId="{43FDC8D2-27AC-404E-A4F4-ABD58DC8C78E}" dt="2025-12-05T19:44:28.522" v="256" actId="21"/>
          <ac:picMkLst>
            <pc:docMk/>
            <pc:sldMk cId="414710639" sldId="259"/>
            <ac:picMk id="7" creationId="{276F3EDC-37C4-415E-14DF-B3D699AA11F8}"/>
          </ac:picMkLst>
        </pc:picChg>
        <pc:picChg chg="del">
          <ac:chgData name="Zoltán Arany" userId="5e4283c77d598900" providerId="LiveId" clId="{43FDC8D2-27AC-404E-A4F4-ABD58DC8C78E}" dt="2025-12-05T19:44:28.522" v="256" actId="21"/>
          <ac:picMkLst>
            <pc:docMk/>
            <pc:sldMk cId="414710639" sldId="259"/>
            <ac:picMk id="8" creationId="{005334E9-9839-1770-08F5-326ED70518DD}"/>
          </ac:picMkLst>
        </pc:picChg>
        <pc:picChg chg="del">
          <ac:chgData name="Zoltán Arany" userId="5e4283c77d598900" providerId="LiveId" clId="{43FDC8D2-27AC-404E-A4F4-ABD58DC8C78E}" dt="2025-12-05T19:44:28.522" v="256" actId="21"/>
          <ac:picMkLst>
            <pc:docMk/>
            <pc:sldMk cId="414710639" sldId="259"/>
            <ac:picMk id="9" creationId="{C96A3ABE-D40D-A87D-C866-E37DCD55B173}"/>
          </ac:picMkLst>
        </pc:picChg>
        <pc:picChg chg="add mod">
          <ac:chgData name="Zoltán Arany" userId="5e4283c77d598900" providerId="LiveId" clId="{43FDC8D2-27AC-404E-A4F4-ABD58DC8C78E}" dt="2025-12-05T19:44:43.684" v="261" actId="1076"/>
          <ac:picMkLst>
            <pc:docMk/>
            <pc:sldMk cId="414710639" sldId="259"/>
            <ac:picMk id="10" creationId="{82494C69-BF8C-B74F-C8D6-C84D41725486}"/>
          </ac:picMkLst>
        </pc:picChg>
        <pc:picChg chg="add mod">
          <ac:chgData name="Zoltán Arany" userId="5e4283c77d598900" providerId="LiveId" clId="{43FDC8D2-27AC-404E-A4F4-ABD58DC8C78E}" dt="2025-12-05T19:44:43.684" v="261" actId="1076"/>
          <ac:picMkLst>
            <pc:docMk/>
            <pc:sldMk cId="414710639" sldId="259"/>
            <ac:picMk id="11" creationId="{1AAEDFEA-1D15-11D7-5414-C8560CBF7BC2}"/>
          </ac:picMkLst>
        </pc:picChg>
        <pc:picChg chg="add mod">
          <ac:chgData name="Zoltán Arany" userId="5e4283c77d598900" providerId="LiveId" clId="{43FDC8D2-27AC-404E-A4F4-ABD58DC8C78E}" dt="2025-12-05T19:44:38.051" v="258" actId="1076"/>
          <ac:picMkLst>
            <pc:docMk/>
            <pc:sldMk cId="414710639" sldId="259"/>
            <ac:picMk id="12" creationId="{05E71464-CC61-0AB2-D28E-09F493C3691E}"/>
          </ac:picMkLst>
        </pc:picChg>
        <pc:picChg chg="add mod">
          <ac:chgData name="Zoltán Arany" userId="5e4283c77d598900" providerId="LiveId" clId="{43FDC8D2-27AC-404E-A4F4-ABD58DC8C78E}" dt="2025-12-05T19:44:43.684" v="261" actId="1076"/>
          <ac:picMkLst>
            <pc:docMk/>
            <pc:sldMk cId="414710639" sldId="259"/>
            <ac:picMk id="13" creationId="{577CACE3-4F4D-DA49-8358-52E459FF2ACC}"/>
          </ac:picMkLst>
        </pc:picChg>
      </pc:sldChg>
      <pc:sldChg chg="addSp delSp modSp add mod modAnim">
        <pc:chgData name="Zoltán Arany" userId="5e4283c77d598900" providerId="LiveId" clId="{43FDC8D2-27AC-404E-A4F4-ABD58DC8C78E}" dt="2025-12-05T19:50:22.964" v="289" actId="1076"/>
        <pc:sldMkLst>
          <pc:docMk/>
          <pc:sldMk cId="3596705427" sldId="261"/>
        </pc:sldMkLst>
        <pc:picChg chg="del">
          <ac:chgData name="Zoltán Arany" userId="5e4283c77d598900" providerId="LiveId" clId="{43FDC8D2-27AC-404E-A4F4-ABD58DC8C78E}" dt="2025-12-05T19:39:23.357" v="220" actId="21"/>
          <ac:picMkLst>
            <pc:docMk/>
            <pc:sldMk cId="3596705427" sldId="261"/>
            <ac:picMk id="3" creationId="{3252CA08-24AB-96D0-A9ED-76F11B1042B5}"/>
          </ac:picMkLst>
        </pc:picChg>
        <pc:picChg chg="del">
          <ac:chgData name="Zoltán Arany" userId="5e4283c77d598900" providerId="LiveId" clId="{43FDC8D2-27AC-404E-A4F4-ABD58DC8C78E}" dt="2025-12-05T19:39:23.357" v="220" actId="21"/>
          <ac:picMkLst>
            <pc:docMk/>
            <pc:sldMk cId="3596705427" sldId="261"/>
            <ac:picMk id="4" creationId="{384CAF7F-E6E3-AD2A-C850-CD126159411C}"/>
          </ac:picMkLst>
        </pc:picChg>
        <pc:picChg chg="del">
          <ac:chgData name="Zoltán Arany" userId="5e4283c77d598900" providerId="LiveId" clId="{43FDC8D2-27AC-404E-A4F4-ABD58DC8C78E}" dt="2025-12-05T19:39:23.357" v="220" actId="21"/>
          <ac:picMkLst>
            <pc:docMk/>
            <pc:sldMk cId="3596705427" sldId="261"/>
            <ac:picMk id="5" creationId="{E3F4D276-613F-3CE0-C97F-CED396AA18CB}"/>
          </ac:picMkLst>
        </pc:picChg>
        <pc:picChg chg="del">
          <ac:chgData name="Zoltán Arany" userId="5e4283c77d598900" providerId="LiveId" clId="{43FDC8D2-27AC-404E-A4F4-ABD58DC8C78E}" dt="2025-12-05T19:39:23.357" v="220" actId="21"/>
          <ac:picMkLst>
            <pc:docMk/>
            <pc:sldMk cId="3596705427" sldId="261"/>
            <ac:picMk id="6" creationId="{01DC99A9-D0F0-B57F-D2B8-24519D360DE9}"/>
          </ac:picMkLst>
        </pc:picChg>
        <pc:picChg chg="del">
          <ac:chgData name="Zoltán Arany" userId="5e4283c77d598900" providerId="LiveId" clId="{43FDC8D2-27AC-404E-A4F4-ABD58DC8C78E}" dt="2025-12-05T19:39:23.357" v="220" actId="21"/>
          <ac:picMkLst>
            <pc:docMk/>
            <pc:sldMk cId="3596705427" sldId="261"/>
            <ac:picMk id="7" creationId="{7FBF33CA-C849-B767-5B08-6926A7D4045D}"/>
          </ac:picMkLst>
        </pc:picChg>
        <pc:picChg chg="del">
          <ac:chgData name="Zoltán Arany" userId="5e4283c77d598900" providerId="LiveId" clId="{43FDC8D2-27AC-404E-A4F4-ABD58DC8C78E}" dt="2025-12-05T19:39:23.357" v="220" actId="21"/>
          <ac:picMkLst>
            <pc:docMk/>
            <pc:sldMk cId="3596705427" sldId="261"/>
            <ac:picMk id="9" creationId="{C88ECAFA-8D2F-A647-7C48-514CA786ED1F}"/>
          </ac:picMkLst>
        </pc:picChg>
        <pc:picChg chg="add mod">
          <ac:chgData name="Zoltán Arany" userId="5e4283c77d598900" providerId="LiveId" clId="{43FDC8D2-27AC-404E-A4F4-ABD58DC8C78E}" dt="2025-12-05T19:42:03.405" v="249" actId="1076"/>
          <ac:picMkLst>
            <pc:docMk/>
            <pc:sldMk cId="3596705427" sldId="261"/>
            <ac:picMk id="10" creationId="{588BD8E9-D657-FA3A-6E73-122629B823C0}"/>
          </ac:picMkLst>
        </pc:picChg>
        <pc:picChg chg="add mod">
          <ac:chgData name="Zoltán Arany" userId="5e4283c77d598900" providerId="LiveId" clId="{43FDC8D2-27AC-404E-A4F4-ABD58DC8C78E}" dt="2025-12-05T19:41:58.237" v="247" actId="688"/>
          <ac:picMkLst>
            <pc:docMk/>
            <pc:sldMk cId="3596705427" sldId="261"/>
            <ac:picMk id="12" creationId="{315F2EC1-919A-4FB7-58BC-001A8D66B5B1}"/>
          </ac:picMkLst>
        </pc:picChg>
        <pc:picChg chg="mod">
          <ac:chgData name="Zoltán Arany" userId="5e4283c77d598900" providerId="LiveId" clId="{43FDC8D2-27AC-404E-A4F4-ABD58DC8C78E}" dt="2025-12-05T19:41:31.553" v="241" actId="170"/>
          <ac:picMkLst>
            <pc:docMk/>
            <pc:sldMk cId="3596705427" sldId="261"/>
            <ac:picMk id="13" creationId="{7F6693BB-54BE-9BEC-304A-F95BD29B4422}"/>
          </ac:picMkLst>
        </pc:picChg>
        <pc:picChg chg="mod">
          <ac:chgData name="Zoltán Arany" userId="5e4283c77d598900" providerId="LiveId" clId="{43FDC8D2-27AC-404E-A4F4-ABD58DC8C78E}" dt="2025-12-05T19:42:11.125" v="252" actId="1076"/>
          <ac:picMkLst>
            <pc:docMk/>
            <pc:sldMk cId="3596705427" sldId="261"/>
            <ac:picMk id="14" creationId="{12B7C2C5-F528-294B-AFBC-6B0E6D82EE5C}"/>
          </ac:picMkLst>
        </pc:picChg>
        <pc:picChg chg="add mod ord">
          <ac:chgData name="Zoltán Arany" userId="5e4283c77d598900" providerId="LiveId" clId="{43FDC8D2-27AC-404E-A4F4-ABD58DC8C78E}" dt="2025-12-05T19:41:35.066" v="243" actId="167"/>
          <ac:picMkLst>
            <pc:docMk/>
            <pc:sldMk cId="3596705427" sldId="261"/>
            <ac:picMk id="16" creationId="{2B3D0B45-852D-0084-7661-A43B7E0B38C0}"/>
          </ac:picMkLst>
        </pc:picChg>
        <pc:picChg chg="add mod">
          <ac:chgData name="Zoltán Arany" userId="5e4283c77d598900" providerId="LiveId" clId="{43FDC8D2-27AC-404E-A4F4-ABD58DC8C78E}" dt="2025-12-05T19:50:19.332" v="288" actId="1076"/>
          <ac:picMkLst>
            <pc:docMk/>
            <pc:sldMk cId="3596705427" sldId="261"/>
            <ac:picMk id="17" creationId="{04E53399-9782-687D-AADD-96396CD971AA}"/>
          </ac:picMkLst>
        </pc:picChg>
        <pc:picChg chg="add mod">
          <ac:chgData name="Zoltán Arany" userId="5e4283c77d598900" providerId="LiveId" clId="{43FDC8D2-27AC-404E-A4F4-ABD58DC8C78E}" dt="2025-12-05T19:50:22.964" v="289" actId="1076"/>
          <ac:picMkLst>
            <pc:docMk/>
            <pc:sldMk cId="3596705427" sldId="261"/>
            <ac:picMk id="18" creationId="{7DAA2C4F-2A6E-E97B-9131-6D59734B9B5E}"/>
          </ac:picMkLst>
        </pc:picChg>
        <pc:picChg chg="add mod">
          <ac:chgData name="Zoltán Arany" userId="5e4283c77d598900" providerId="LiveId" clId="{43FDC8D2-27AC-404E-A4F4-ABD58DC8C78E}" dt="2025-12-05T19:50:19.332" v="288" actId="1076"/>
          <ac:picMkLst>
            <pc:docMk/>
            <pc:sldMk cId="3596705427" sldId="261"/>
            <ac:picMk id="19" creationId="{E5C8B1FD-9B54-B764-A685-2072C481FCF2}"/>
          </ac:picMkLst>
        </pc:picChg>
        <pc:picChg chg="add mod">
          <ac:chgData name="Zoltán Arany" userId="5e4283c77d598900" providerId="LiveId" clId="{43FDC8D2-27AC-404E-A4F4-ABD58DC8C78E}" dt="2025-12-05T19:50:22.964" v="289" actId="1076"/>
          <ac:picMkLst>
            <pc:docMk/>
            <pc:sldMk cId="3596705427" sldId="261"/>
            <ac:picMk id="20" creationId="{F8673A70-B1F3-B0F5-CD67-A254817BDC3D}"/>
          </ac:picMkLst>
        </pc:picChg>
      </pc:sldChg>
      <pc:sldChg chg="add">
        <pc:chgData name="Zoltán Arany" userId="5e4283c77d598900" providerId="LiveId" clId="{43FDC8D2-27AC-404E-A4F4-ABD58DC8C78E}" dt="2025-12-05T19:37:07.023" v="10"/>
        <pc:sldMkLst>
          <pc:docMk/>
          <pc:sldMk cId="2624951909" sldId="267"/>
        </pc:sldMkLst>
      </pc:sldChg>
      <pc:sldChg chg="addSp modSp add mod modAnim">
        <pc:chgData name="Zoltán Arany" userId="5e4283c77d598900" providerId="LiveId" clId="{43FDC8D2-27AC-404E-A4F4-ABD58DC8C78E}" dt="2025-12-05T19:51:17.110" v="297"/>
        <pc:sldMkLst>
          <pc:docMk/>
          <pc:sldMk cId="1432175773" sldId="268"/>
        </pc:sldMkLst>
        <pc:picChg chg="add mod">
          <ac:chgData name="Zoltán Arany" userId="5e4283c77d598900" providerId="LiveId" clId="{43FDC8D2-27AC-404E-A4F4-ABD58DC8C78E}" dt="2025-12-05T19:49:12.548" v="275" actId="14100"/>
          <ac:picMkLst>
            <pc:docMk/>
            <pc:sldMk cId="1432175773" sldId="268"/>
            <ac:picMk id="4" creationId="{BD10E03C-23A9-0039-EEDE-7D84426F8072}"/>
          </ac:picMkLst>
        </pc:picChg>
        <pc:picChg chg="add mod">
          <ac:chgData name="Zoltán Arany" userId="5e4283c77d598900" providerId="LiveId" clId="{43FDC8D2-27AC-404E-A4F4-ABD58DC8C78E}" dt="2025-12-05T19:49:51.413" v="282" actId="1076"/>
          <ac:picMkLst>
            <pc:docMk/>
            <pc:sldMk cId="1432175773" sldId="268"/>
            <ac:picMk id="5" creationId="{23E7745F-6A94-7701-46CA-FD2AA5A0E554}"/>
          </ac:picMkLst>
        </pc:picChg>
        <pc:picChg chg="add mod">
          <ac:chgData name="Zoltán Arany" userId="5e4283c77d598900" providerId="LiveId" clId="{43FDC8D2-27AC-404E-A4F4-ABD58DC8C78E}" dt="2025-12-05T19:50:09.164" v="284" actId="1076"/>
          <ac:picMkLst>
            <pc:docMk/>
            <pc:sldMk cId="1432175773" sldId="268"/>
            <ac:picMk id="6" creationId="{16083868-790D-BF54-6A90-CFA0F81074F0}"/>
          </ac:picMkLst>
        </pc:picChg>
        <pc:picChg chg="add mod">
          <ac:chgData name="Zoltán Arany" userId="5e4283c77d598900" providerId="LiveId" clId="{43FDC8D2-27AC-404E-A4F4-ABD58DC8C78E}" dt="2025-12-05T19:50:12.388" v="286" actId="1076"/>
          <ac:picMkLst>
            <pc:docMk/>
            <pc:sldMk cId="1432175773" sldId="268"/>
            <ac:picMk id="7" creationId="{7794AB9E-7635-B89D-7E5B-CBB5BCE6ECF6}"/>
          </ac:picMkLst>
        </pc:picChg>
        <pc:picChg chg="mod">
          <ac:chgData name="Zoltán Arany" userId="5e4283c77d598900" providerId="LiveId" clId="{43FDC8D2-27AC-404E-A4F4-ABD58DC8C78E}" dt="2025-12-05T19:50:33.820" v="293" actId="1076"/>
          <ac:picMkLst>
            <pc:docMk/>
            <pc:sldMk cId="1432175773" sldId="268"/>
            <ac:picMk id="10" creationId="{1611E464-B5EA-7051-9AC1-5FB29CB46085}"/>
          </ac:picMkLst>
        </pc:picChg>
        <pc:picChg chg="mod">
          <ac:chgData name="Zoltán Arany" userId="5e4283c77d598900" providerId="LiveId" clId="{43FDC8D2-27AC-404E-A4F4-ABD58DC8C78E}" dt="2025-12-05T19:50:33.820" v="293" actId="1076"/>
          <ac:picMkLst>
            <pc:docMk/>
            <pc:sldMk cId="1432175773" sldId="268"/>
            <ac:picMk id="12" creationId="{F7520DA3-CF54-7551-9BAC-5E42E1D3FE6B}"/>
          </ac:picMkLst>
        </pc:picChg>
        <pc:picChg chg="mod">
          <ac:chgData name="Zoltán Arany" userId="5e4283c77d598900" providerId="LiveId" clId="{43FDC8D2-27AC-404E-A4F4-ABD58DC8C78E}" dt="2025-12-05T19:50:28.452" v="290" actId="1076"/>
          <ac:picMkLst>
            <pc:docMk/>
            <pc:sldMk cId="1432175773" sldId="268"/>
            <ac:picMk id="13" creationId="{4C0E1383-2B79-54E0-7417-3B877C99D199}"/>
          </ac:picMkLst>
        </pc:picChg>
        <pc:picChg chg="mod">
          <ac:chgData name="Zoltán Arany" userId="5e4283c77d598900" providerId="LiveId" clId="{43FDC8D2-27AC-404E-A4F4-ABD58DC8C78E}" dt="2025-12-05T19:50:33.820" v="293" actId="1076"/>
          <ac:picMkLst>
            <pc:docMk/>
            <pc:sldMk cId="1432175773" sldId="268"/>
            <ac:picMk id="14" creationId="{37B1ABDB-4FAB-6B25-DB79-152DD518CE13}"/>
          </ac:picMkLst>
        </pc:picChg>
        <pc:picChg chg="mod">
          <ac:chgData name="Zoltán Arany" userId="5e4283c77d598900" providerId="LiveId" clId="{43FDC8D2-27AC-404E-A4F4-ABD58DC8C78E}" dt="2025-12-05T19:50:28.452" v="290" actId="1076"/>
          <ac:picMkLst>
            <pc:docMk/>
            <pc:sldMk cId="1432175773" sldId="268"/>
            <ac:picMk id="16" creationId="{D93E6C9B-82D7-49DB-73BC-08A53F67FD6D}"/>
          </ac:picMkLst>
        </pc:picChg>
      </pc:sldChg>
      <pc:sldChg chg="add del">
        <pc:chgData name="Zoltán Arany" userId="5e4283c77d598900" providerId="LiveId" clId="{43FDC8D2-27AC-404E-A4F4-ABD58DC8C78E}" dt="2025-12-05T19:36:42.584" v="6" actId="2696"/>
        <pc:sldMkLst>
          <pc:docMk/>
          <pc:sldMk cId="3906723383" sldId="268"/>
        </pc:sldMkLst>
      </pc:sldChg>
      <pc:sldChg chg="add del">
        <pc:chgData name="Zoltán Arany" userId="5e4283c77d598900" providerId="LiveId" clId="{43FDC8D2-27AC-404E-A4F4-ABD58DC8C78E}" dt="2025-12-05T19:39:09.621" v="219" actId="2696"/>
        <pc:sldMkLst>
          <pc:docMk/>
          <pc:sldMk cId="2122203246" sldId="269"/>
        </pc:sldMkLst>
      </pc:sldChg>
      <pc:sldChg chg="addSp delSp modSp add mod delAnim modAnim">
        <pc:chgData name="Zoltán Arany" userId="5e4283c77d598900" providerId="LiveId" clId="{43FDC8D2-27AC-404E-A4F4-ABD58DC8C78E}" dt="2025-12-05T20:10:59.885" v="796"/>
        <pc:sldMkLst>
          <pc:docMk/>
          <pc:sldMk cId="3307662650" sldId="269"/>
        </pc:sldMkLst>
        <pc:spChg chg="mod">
          <ac:chgData name="Zoltán Arany" userId="5e4283c77d598900" providerId="LiveId" clId="{43FDC8D2-27AC-404E-A4F4-ABD58DC8C78E}" dt="2025-12-05T19:53:15.621" v="340" actId="1076"/>
          <ac:spMkLst>
            <pc:docMk/>
            <pc:sldMk cId="3307662650" sldId="269"/>
            <ac:spMk id="2" creationId="{74F6D3C7-23EF-D607-3A40-1C868C3164C5}"/>
          </ac:spMkLst>
        </pc:spChg>
        <pc:spChg chg="mod">
          <ac:chgData name="Zoltán Arany" userId="5e4283c77d598900" providerId="LiveId" clId="{43FDC8D2-27AC-404E-A4F4-ABD58DC8C78E}" dt="2025-12-05T20:08:15.165" v="774" actId="403"/>
          <ac:spMkLst>
            <pc:docMk/>
            <pc:sldMk cId="3307662650" sldId="269"/>
            <ac:spMk id="3" creationId="{AD78791C-E273-5649-07B7-523953D2D31B}"/>
          </ac:spMkLst>
        </pc:spChg>
        <pc:spChg chg="del mod">
          <ac:chgData name="Zoltán Arany" userId="5e4283c77d598900" providerId="LiveId" clId="{43FDC8D2-27AC-404E-A4F4-ABD58DC8C78E}" dt="2025-12-05T19:53:05.124" v="321"/>
          <ac:spMkLst>
            <pc:docMk/>
            <pc:sldMk cId="3307662650" sldId="269"/>
            <ac:spMk id="4" creationId="{3F1B06E2-F21B-183D-E0B1-36F671612265}"/>
          </ac:spMkLst>
        </pc:spChg>
        <pc:spChg chg="add mod">
          <ac:chgData name="Zoltán Arany" userId="5e4283c77d598900" providerId="LiveId" clId="{43FDC8D2-27AC-404E-A4F4-ABD58DC8C78E}" dt="2025-12-05T20:07:55.510" v="770" actId="255"/>
          <ac:spMkLst>
            <pc:docMk/>
            <pc:sldMk cId="3307662650" sldId="269"/>
            <ac:spMk id="5" creationId="{72CD10EA-D7EC-7CB6-9D4C-A5DD83FBFD82}"/>
          </ac:spMkLst>
        </pc:spChg>
        <pc:spChg chg="add mod">
          <ac:chgData name="Zoltán Arany" userId="5e4283c77d598900" providerId="LiveId" clId="{43FDC8D2-27AC-404E-A4F4-ABD58DC8C78E}" dt="2025-12-05T20:08:35.789" v="777" actId="1076"/>
          <ac:spMkLst>
            <pc:docMk/>
            <pc:sldMk cId="3307662650" sldId="269"/>
            <ac:spMk id="6" creationId="{BC1B8D52-CCCB-9D0C-5DFF-7E6AA59EC786}"/>
          </ac:spMkLst>
        </pc:spChg>
        <pc:spChg chg="add mod">
          <ac:chgData name="Zoltán Arany" userId="5e4283c77d598900" providerId="LiveId" clId="{43FDC8D2-27AC-404E-A4F4-ABD58DC8C78E}" dt="2025-12-05T20:08:30.389" v="776" actId="1076"/>
          <ac:spMkLst>
            <pc:docMk/>
            <pc:sldMk cId="3307662650" sldId="269"/>
            <ac:spMk id="7" creationId="{BB93D835-1910-2FD5-3499-60C37AB4111B}"/>
          </ac:spMkLst>
        </pc:spChg>
        <pc:spChg chg="add mod ord">
          <ac:chgData name="Zoltán Arany" userId="5e4283c77d598900" providerId="LiveId" clId="{43FDC8D2-27AC-404E-A4F4-ABD58DC8C78E}" dt="2025-12-05T20:10:37.476" v="791" actId="34136"/>
          <ac:spMkLst>
            <pc:docMk/>
            <pc:sldMk cId="3307662650" sldId="269"/>
            <ac:spMk id="15" creationId="{7D7327EF-0157-D6FF-D0BC-84C0C0B62493}"/>
          </ac:spMkLst>
        </pc:spChg>
        <pc:spChg chg="add mod ord">
          <ac:chgData name="Zoltán Arany" userId="5e4283c77d598900" providerId="LiveId" clId="{43FDC8D2-27AC-404E-A4F4-ABD58DC8C78E}" dt="2025-12-05T20:06:21.611" v="752" actId="34135"/>
          <ac:spMkLst>
            <pc:docMk/>
            <pc:sldMk cId="3307662650" sldId="269"/>
            <ac:spMk id="17" creationId="{42FC3D28-4F44-B0AF-A263-EA4E62AAF961}"/>
          </ac:spMkLst>
        </pc:spChg>
        <pc:cxnChg chg="add mod">
          <ac:chgData name="Zoltán Arany" userId="5e4283c77d598900" providerId="LiveId" clId="{43FDC8D2-27AC-404E-A4F4-ABD58DC8C78E}" dt="2025-12-05T20:06:08.196" v="749" actId="14100"/>
          <ac:cxnSpMkLst>
            <pc:docMk/>
            <pc:sldMk cId="3307662650" sldId="269"/>
            <ac:cxnSpMk id="9" creationId="{E633EED8-7801-07EF-6D50-A880EB4792B3}"/>
          </ac:cxnSpMkLst>
        </pc:cxnChg>
        <pc:cxnChg chg="add mod">
          <ac:chgData name="Zoltán Arany" userId="5e4283c77d598900" providerId="LiveId" clId="{43FDC8D2-27AC-404E-A4F4-ABD58DC8C78E}" dt="2025-12-05T20:05:34.604" v="743" actId="1076"/>
          <ac:cxnSpMkLst>
            <pc:docMk/>
            <pc:sldMk cId="3307662650" sldId="269"/>
            <ac:cxnSpMk id="11" creationId="{8BBEF3F3-C588-1265-742E-8463F4C30B25}"/>
          </ac:cxnSpMkLst>
        </pc:cxnChg>
      </pc:sldChg>
      <pc:sldChg chg="addSp delSp modSp add mod ord delAnim modAnim">
        <pc:chgData name="Zoltán Arany" userId="5e4283c77d598900" providerId="LiveId" clId="{43FDC8D2-27AC-404E-A4F4-ABD58DC8C78E}" dt="2025-12-05T20:12:26.661" v="806" actId="1076"/>
        <pc:sldMkLst>
          <pc:docMk/>
          <pc:sldMk cId="2295852718" sldId="270"/>
        </pc:sldMkLst>
        <pc:spChg chg="add mod">
          <ac:chgData name="Zoltán Arany" userId="5e4283c77d598900" providerId="LiveId" clId="{43FDC8D2-27AC-404E-A4F4-ABD58DC8C78E}" dt="2025-12-05T20:10:17.542" v="786"/>
          <ac:spMkLst>
            <pc:docMk/>
            <pc:sldMk cId="2295852718" sldId="270"/>
            <ac:spMk id="4" creationId="{C9F8B08D-9D3C-7BB3-5223-A2F7D8C67CEA}"/>
          </ac:spMkLst>
        </pc:spChg>
        <pc:spChg chg="del">
          <ac:chgData name="Zoltán Arany" userId="5e4283c77d598900" providerId="LiveId" clId="{43FDC8D2-27AC-404E-A4F4-ABD58DC8C78E}" dt="2025-12-05T20:09:14.544" v="781" actId="21"/>
          <ac:spMkLst>
            <pc:docMk/>
            <pc:sldMk cId="2295852718" sldId="270"/>
            <ac:spMk id="5" creationId="{A7EC3A93-0EF1-F171-25BA-D474B09BF53F}"/>
          </ac:spMkLst>
        </pc:spChg>
        <pc:spChg chg="del">
          <ac:chgData name="Zoltán Arany" userId="5e4283c77d598900" providerId="LiveId" clId="{43FDC8D2-27AC-404E-A4F4-ABD58DC8C78E}" dt="2025-12-05T20:09:14.544" v="781" actId="21"/>
          <ac:spMkLst>
            <pc:docMk/>
            <pc:sldMk cId="2295852718" sldId="270"/>
            <ac:spMk id="7" creationId="{19695280-17A5-3AA7-2384-97C86B167329}"/>
          </ac:spMkLst>
        </pc:spChg>
        <pc:spChg chg="add mod">
          <ac:chgData name="Zoltán Arany" userId="5e4283c77d598900" providerId="LiveId" clId="{43FDC8D2-27AC-404E-A4F4-ABD58DC8C78E}" dt="2025-12-05T20:10:17.542" v="786"/>
          <ac:spMkLst>
            <pc:docMk/>
            <pc:sldMk cId="2295852718" sldId="270"/>
            <ac:spMk id="8" creationId="{E811993F-B3B1-B0F4-C79C-0AED3042E2CA}"/>
          </ac:spMkLst>
        </pc:spChg>
        <pc:spChg chg="add mod">
          <ac:chgData name="Zoltán Arany" userId="5e4283c77d598900" providerId="LiveId" clId="{43FDC8D2-27AC-404E-A4F4-ABD58DC8C78E}" dt="2025-12-05T20:10:25.209" v="788"/>
          <ac:spMkLst>
            <pc:docMk/>
            <pc:sldMk cId="2295852718" sldId="270"/>
            <ac:spMk id="12" creationId="{1FF62B00-3C94-27A4-2652-169A0BB58E6B}"/>
          </ac:spMkLst>
        </pc:spChg>
        <pc:spChg chg="add mod">
          <ac:chgData name="Zoltán Arany" userId="5e4283c77d598900" providerId="LiveId" clId="{43FDC8D2-27AC-404E-A4F4-ABD58DC8C78E}" dt="2025-12-05T20:12:26.661" v="806" actId="1076"/>
          <ac:spMkLst>
            <pc:docMk/>
            <pc:sldMk cId="2295852718" sldId="270"/>
            <ac:spMk id="13" creationId="{2394A9CC-E2E2-5C4E-F633-9BEEDED96688}"/>
          </ac:spMkLst>
        </pc:spChg>
        <pc:spChg chg="add mod">
          <ac:chgData name="Zoltán Arany" userId="5e4283c77d598900" providerId="LiveId" clId="{43FDC8D2-27AC-404E-A4F4-ABD58DC8C78E}" dt="2025-12-05T20:10:49.885" v="793" actId="1076"/>
          <ac:spMkLst>
            <pc:docMk/>
            <pc:sldMk cId="2295852718" sldId="270"/>
            <ac:spMk id="14" creationId="{1A57515F-3745-BAC5-AF56-1FF65CFBA500}"/>
          </ac:spMkLst>
        </pc:spChg>
        <pc:spChg chg="del mod">
          <ac:chgData name="Zoltán Arany" userId="5e4283c77d598900" providerId="LiveId" clId="{43FDC8D2-27AC-404E-A4F4-ABD58DC8C78E}" dt="2025-12-05T20:09:14.544" v="781" actId="21"/>
          <ac:spMkLst>
            <pc:docMk/>
            <pc:sldMk cId="2295852718" sldId="270"/>
            <ac:spMk id="15" creationId="{E3CC4B1F-8FAE-DDBD-6654-FFB4BE88245D}"/>
          </ac:spMkLst>
        </pc:spChg>
        <pc:spChg chg="add mod">
          <ac:chgData name="Zoltán Arany" userId="5e4283c77d598900" providerId="LiveId" clId="{43FDC8D2-27AC-404E-A4F4-ABD58DC8C78E}" dt="2025-12-05T20:10:49.885" v="793" actId="1076"/>
          <ac:spMkLst>
            <pc:docMk/>
            <pc:sldMk cId="2295852718" sldId="270"/>
            <ac:spMk id="16" creationId="{144F7D17-9EF0-3FA9-2958-9A370F73ADF1}"/>
          </ac:spMkLst>
        </pc:spChg>
        <pc:spChg chg="mod">
          <ac:chgData name="Zoltán Arany" userId="5e4283c77d598900" providerId="LiveId" clId="{43FDC8D2-27AC-404E-A4F4-ABD58DC8C78E}" dt="2025-12-05T20:09:21.524" v="783" actId="14100"/>
          <ac:spMkLst>
            <pc:docMk/>
            <pc:sldMk cId="2295852718" sldId="270"/>
            <ac:spMk id="17" creationId="{26BC591F-E9CF-1E50-871D-6A5A39E3E76C}"/>
          </ac:spMkLst>
        </pc:spChg>
        <pc:cxnChg chg="add mod">
          <ac:chgData name="Zoltán Arany" userId="5e4283c77d598900" providerId="LiveId" clId="{43FDC8D2-27AC-404E-A4F4-ABD58DC8C78E}" dt="2025-12-05T20:10:17.542" v="786"/>
          <ac:cxnSpMkLst>
            <pc:docMk/>
            <pc:sldMk cId="2295852718" sldId="270"/>
            <ac:cxnSpMk id="10" creationId="{2B1C98E1-0D21-F538-3E22-F5BA1373A951}"/>
          </ac:cxnSpMkLst>
        </pc:cxnChg>
        <pc:cxnChg chg="del">
          <ac:chgData name="Zoltán Arany" userId="5e4283c77d598900" providerId="LiveId" clId="{43FDC8D2-27AC-404E-A4F4-ABD58DC8C78E}" dt="2025-12-05T20:09:16.477" v="782" actId="21"/>
          <ac:cxnSpMkLst>
            <pc:docMk/>
            <pc:sldMk cId="2295852718" sldId="270"/>
            <ac:cxnSpMk id="11" creationId="{6D52AC13-D6A3-1F3E-C440-55B292834697}"/>
          </ac:cxnSpMkLst>
        </pc:cxnChg>
        <pc:cxnChg chg="add mod">
          <ac:chgData name="Zoltán Arany" userId="5e4283c77d598900" providerId="LiveId" clId="{43FDC8D2-27AC-404E-A4F4-ABD58DC8C78E}" dt="2025-12-05T20:12:26.661" v="806" actId="1076"/>
          <ac:cxnSpMkLst>
            <pc:docMk/>
            <pc:sldMk cId="2295852718" sldId="270"/>
            <ac:cxnSpMk id="18" creationId="{44CC40F1-1F68-F35F-EDC8-A97D88DA51F7}"/>
          </ac:cxnSpMkLst>
        </pc:cxnChg>
      </pc:sldChg>
      <pc:sldChg chg="modSp add mod ord">
        <pc:chgData name="Zoltán Arany" userId="5e4283c77d598900" providerId="LiveId" clId="{43FDC8D2-27AC-404E-A4F4-ABD58DC8C78E}" dt="2025-12-06T08:54:09.515" v="814" actId="20577"/>
        <pc:sldMkLst>
          <pc:docMk/>
          <pc:sldMk cId="3465725795" sldId="271"/>
        </pc:sldMkLst>
        <pc:spChg chg="mod">
          <ac:chgData name="Zoltán Arany" userId="5e4283c77d598900" providerId="LiveId" clId="{43FDC8D2-27AC-404E-A4F4-ABD58DC8C78E}" dt="2025-12-06T08:54:05.611" v="813" actId="20577"/>
          <ac:spMkLst>
            <pc:docMk/>
            <pc:sldMk cId="3465725795" sldId="271"/>
            <ac:spMk id="3" creationId="{9FCC070A-EF26-7E0C-3568-F00873BCF5E3}"/>
          </ac:spMkLst>
        </pc:spChg>
        <pc:spChg chg="mod">
          <ac:chgData name="Zoltán Arany" userId="5e4283c77d598900" providerId="LiveId" clId="{43FDC8D2-27AC-404E-A4F4-ABD58DC8C78E}" dt="2025-12-06T08:54:09.515" v="814" actId="20577"/>
          <ac:spMkLst>
            <pc:docMk/>
            <pc:sldMk cId="3465725795" sldId="271"/>
            <ac:spMk id="4" creationId="{5DEBC850-586F-A8C7-0216-6063E2FD5E6A}"/>
          </ac:spMkLst>
        </pc:spChg>
      </pc:sldChg>
      <pc:sldMasterChg chg="setBg modSldLayout">
        <pc:chgData name="Zoltán Arany" userId="5e4283c77d598900" providerId="LiveId" clId="{43FDC8D2-27AC-404E-A4F4-ABD58DC8C78E}" dt="2025-12-05T19:37:37.685" v="14"/>
        <pc:sldMasterMkLst>
          <pc:docMk/>
          <pc:sldMasterMk cId="529304955" sldId="2147483648"/>
        </pc:sldMasterMkLst>
        <pc:sldLayoutChg chg="setBg">
          <pc:chgData name="Zoltán Arany" userId="5e4283c77d598900" providerId="LiveId" clId="{43FDC8D2-27AC-404E-A4F4-ABD58DC8C78E}" dt="2025-12-05T19:37:37.685" v="14"/>
          <pc:sldLayoutMkLst>
            <pc:docMk/>
            <pc:sldMasterMk cId="529304955" sldId="2147483648"/>
            <pc:sldLayoutMk cId="919077654" sldId="2147483649"/>
          </pc:sldLayoutMkLst>
        </pc:sldLayoutChg>
        <pc:sldLayoutChg chg="setBg">
          <pc:chgData name="Zoltán Arany" userId="5e4283c77d598900" providerId="LiveId" clId="{43FDC8D2-27AC-404E-A4F4-ABD58DC8C78E}" dt="2025-12-05T19:37:37.685" v="14"/>
          <pc:sldLayoutMkLst>
            <pc:docMk/>
            <pc:sldMasterMk cId="529304955" sldId="2147483648"/>
            <pc:sldLayoutMk cId="4132625467" sldId="2147483650"/>
          </pc:sldLayoutMkLst>
        </pc:sldLayoutChg>
        <pc:sldLayoutChg chg="setBg">
          <pc:chgData name="Zoltán Arany" userId="5e4283c77d598900" providerId="LiveId" clId="{43FDC8D2-27AC-404E-A4F4-ABD58DC8C78E}" dt="2025-12-05T19:37:37.685" v="14"/>
          <pc:sldLayoutMkLst>
            <pc:docMk/>
            <pc:sldMasterMk cId="529304955" sldId="2147483648"/>
            <pc:sldLayoutMk cId="1741999449" sldId="2147483651"/>
          </pc:sldLayoutMkLst>
        </pc:sldLayoutChg>
        <pc:sldLayoutChg chg="setBg">
          <pc:chgData name="Zoltán Arany" userId="5e4283c77d598900" providerId="LiveId" clId="{43FDC8D2-27AC-404E-A4F4-ABD58DC8C78E}" dt="2025-12-05T19:37:37.685" v="14"/>
          <pc:sldLayoutMkLst>
            <pc:docMk/>
            <pc:sldMasterMk cId="529304955" sldId="2147483648"/>
            <pc:sldLayoutMk cId="3350352028" sldId="2147483652"/>
          </pc:sldLayoutMkLst>
        </pc:sldLayoutChg>
        <pc:sldLayoutChg chg="setBg">
          <pc:chgData name="Zoltán Arany" userId="5e4283c77d598900" providerId="LiveId" clId="{43FDC8D2-27AC-404E-A4F4-ABD58DC8C78E}" dt="2025-12-05T19:37:37.685" v="14"/>
          <pc:sldLayoutMkLst>
            <pc:docMk/>
            <pc:sldMasterMk cId="529304955" sldId="2147483648"/>
            <pc:sldLayoutMk cId="4185073996" sldId="2147483653"/>
          </pc:sldLayoutMkLst>
        </pc:sldLayoutChg>
        <pc:sldLayoutChg chg="setBg">
          <pc:chgData name="Zoltán Arany" userId="5e4283c77d598900" providerId="LiveId" clId="{43FDC8D2-27AC-404E-A4F4-ABD58DC8C78E}" dt="2025-12-05T19:37:37.685" v="14"/>
          <pc:sldLayoutMkLst>
            <pc:docMk/>
            <pc:sldMasterMk cId="529304955" sldId="2147483648"/>
            <pc:sldLayoutMk cId="165963680" sldId="2147483654"/>
          </pc:sldLayoutMkLst>
        </pc:sldLayoutChg>
        <pc:sldLayoutChg chg="setBg">
          <pc:chgData name="Zoltán Arany" userId="5e4283c77d598900" providerId="LiveId" clId="{43FDC8D2-27AC-404E-A4F4-ABD58DC8C78E}" dt="2025-12-05T19:37:37.685" v="14"/>
          <pc:sldLayoutMkLst>
            <pc:docMk/>
            <pc:sldMasterMk cId="529304955" sldId="2147483648"/>
            <pc:sldLayoutMk cId="2871471622" sldId="2147483655"/>
          </pc:sldLayoutMkLst>
        </pc:sldLayoutChg>
        <pc:sldLayoutChg chg="setBg">
          <pc:chgData name="Zoltán Arany" userId="5e4283c77d598900" providerId="LiveId" clId="{43FDC8D2-27AC-404E-A4F4-ABD58DC8C78E}" dt="2025-12-05T19:37:37.685" v="14"/>
          <pc:sldLayoutMkLst>
            <pc:docMk/>
            <pc:sldMasterMk cId="529304955" sldId="2147483648"/>
            <pc:sldLayoutMk cId="4158762400" sldId="2147483656"/>
          </pc:sldLayoutMkLst>
        </pc:sldLayoutChg>
        <pc:sldLayoutChg chg="setBg">
          <pc:chgData name="Zoltán Arany" userId="5e4283c77d598900" providerId="LiveId" clId="{43FDC8D2-27AC-404E-A4F4-ABD58DC8C78E}" dt="2025-12-05T19:37:37.685" v="14"/>
          <pc:sldLayoutMkLst>
            <pc:docMk/>
            <pc:sldMasterMk cId="529304955" sldId="2147483648"/>
            <pc:sldLayoutMk cId="2832375798" sldId="2147483657"/>
          </pc:sldLayoutMkLst>
        </pc:sldLayoutChg>
        <pc:sldLayoutChg chg="setBg">
          <pc:chgData name="Zoltán Arany" userId="5e4283c77d598900" providerId="LiveId" clId="{43FDC8D2-27AC-404E-A4F4-ABD58DC8C78E}" dt="2025-12-05T19:37:37.685" v="14"/>
          <pc:sldLayoutMkLst>
            <pc:docMk/>
            <pc:sldMasterMk cId="529304955" sldId="2147483648"/>
            <pc:sldLayoutMk cId="3115818208" sldId="2147483658"/>
          </pc:sldLayoutMkLst>
        </pc:sldLayoutChg>
        <pc:sldLayoutChg chg="setBg">
          <pc:chgData name="Zoltán Arany" userId="5e4283c77d598900" providerId="LiveId" clId="{43FDC8D2-27AC-404E-A4F4-ABD58DC8C78E}" dt="2025-12-05T19:37:37.685" v="14"/>
          <pc:sldLayoutMkLst>
            <pc:docMk/>
            <pc:sldMasterMk cId="529304955" sldId="2147483648"/>
            <pc:sldLayoutMk cId="537287304" sldId="2147483659"/>
          </pc:sldLayoutMkLst>
        </pc:sldLayoutChg>
      </pc:sldMasterChg>
    </pc:docChg>
  </pc:docChgLst>
</pc:chgInfo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00DF9E-C45A-4E67-A923-70ED776EA253}" type="datetimeFigureOut">
              <a:rPr lang="hu-HU" smtClean="0"/>
              <a:t>2025. 12. 06.</a:t>
            </a:fld>
            <a:endParaRPr lang="hu-HU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957050-4D13-4F2F-81FC-61EF05891EF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961763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957050-4D13-4F2F-81FC-61EF05891EF8}" type="slidenum">
              <a:rPr lang="hu-HU" smtClean="0"/>
              <a:t>4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064087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00E48CB-126C-D325-D9C3-52B0B89FD7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CF2457E3-5493-78CC-366A-0F3F9380EE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295E8772-C4F0-703E-F989-242CA5DF7B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ABAD8-BADB-4BD6-BD22-7C2595E248C9}" type="datetimeFigureOut">
              <a:rPr lang="hu-HU" smtClean="0"/>
              <a:t>2025. 12. 06.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0579BBA7-43D6-3468-4570-C29572FB6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7716FB6C-3279-E370-0D68-746FD451E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57E44-74DC-45C1-9D6A-481CA09B27C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9190776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F7A8FCB-1F3B-7D78-0856-01F490FC8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24E677FD-B9AF-BF66-FA47-93C0F5EE43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A3DD2EEB-AA12-F130-5B75-341180382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ABAD8-BADB-4BD6-BD22-7C2595E248C9}" type="datetimeFigureOut">
              <a:rPr lang="hu-HU" smtClean="0"/>
              <a:t>2025. 12. 06.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761196EF-C31B-B067-918E-8163175B0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BB44108D-4051-3651-FD5A-320D3BAA8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57E44-74DC-45C1-9D6A-481CA09B27C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158182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74EF539E-AF07-00A5-8162-B76EC9524D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56C7C974-1449-AC7B-35CA-BE0BE9456B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DA7C9A1C-4A4E-55F0-94F4-E8DD5E687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ABAD8-BADB-4BD6-BD22-7C2595E248C9}" type="datetimeFigureOut">
              <a:rPr lang="hu-HU" smtClean="0"/>
              <a:t>2025. 12. 06.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45ACFC42-4DAD-880D-87CB-8BDF26E17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E6E4DE8A-5E30-E89E-C924-EACC843A1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57E44-74DC-45C1-9D6A-481CA09B27C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372873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9A9072A-790C-1DFB-86A3-56D356399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6BDC104-C7C5-CF30-A877-3D196E45A5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26A5EDDC-140A-A644-B7FB-112487F9DC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ABAD8-BADB-4BD6-BD22-7C2595E248C9}" type="datetimeFigureOut">
              <a:rPr lang="hu-HU" smtClean="0"/>
              <a:t>2025. 12. 06.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C86483F8-ED70-586C-E835-3F4D4BFB2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F5037620-F397-700A-A9CA-0C1C73D511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57E44-74DC-45C1-9D6A-481CA09B27C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326254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B56CA9F-92E2-A454-12D8-63AAFA27D3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663D7310-EB5C-4D10-F7EC-B2F584C9DB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F69FEB5D-E555-037E-6D9D-8B99D8B48D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ABAD8-BADB-4BD6-BD22-7C2595E248C9}" type="datetimeFigureOut">
              <a:rPr lang="hu-HU" smtClean="0"/>
              <a:t>2025. 12. 06.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40E5558E-0386-70C0-3245-D52620B77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79C8C279-6E34-015D-3C55-CF526C907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57E44-74DC-45C1-9D6A-481CA09B27C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419994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FB2C5C4-8BEC-8532-8112-6A2FF0B96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5254BA4-AF32-BAA3-1428-D21E46A01C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C8489B9F-B455-1E56-FCEC-4D2DD6AC0C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F9028783-0794-797B-93FA-02A3EDE309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ABAD8-BADB-4BD6-BD22-7C2595E248C9}" type="datetimeFigureOut">
              <a:rPr lang="hu-HU" smtClean="0"/>
              <a:t>2025. 12. 06.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958AA7CE-51E8-2466-F06C-7CAF85ED4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E5CCE455-7D5D-478D-26E5-A51751042B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57E44-74DC-45C1-9D6A-481CA09B27C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503520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F2F77A1-20D6-EDBC-CA40-7EBADAB243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B9AB4C61-3050-1CE9-BAC8-E4EB437CAA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554C26B4-CBDC-5CA0-D351-357F79CD35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46B58DF1-08C1-41A1-32DC-31A206E7A4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FB511167-2100-2938-5EBA-7BAFE92852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615888D3-CD52-40D7-FA1D-E9948CF2A6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ABAD8-BADB-4BD6-BD22-7C2595E248C9}" type="datetimeFigureOut">
              <a:rPr lang="hu-HU" smtClean="0"/>
              <a:t>2025. 12. 06.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E8B90669-9EC8-9830-B3B3-64F0093D1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917329F5-E6BF-7513-4442-592D881FE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57E44-74DC-45C1-9D6A-481CA09B27C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850739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82C27C3-F6C6-95E5-E29A-345D64873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574A338D-2F7D-1D1F-0428-831CCD834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ABAD8-BADB-4BD6-BD22-7C2595E248C9}" type="datetimeFigureOut">
              <a:rPr lang="hu-HU" smtClean="0"/>
              <a:t>2025. 12. 06.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AB1BE834-496B-9804-EA13-6C8013976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432B8EB1-F4F5-CF46-88C6-CD9A42DDA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57E44-74DC-45C1-9D6A-481CA09B27C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59636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FBCC7F8B-0984-1944-590F-39E887624B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ABAD8-BADB-4BD6-BD22-7C2595E248C9}" type="datetimeFigureOut">
              <a:rPr lang="hu-HU" smtClean="0"/>
              <a:t>2025. 12. 06.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F1733C1F-07AE-5F4B-095E-0A59C2F9F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0EBFD260-21DE-AD5D-2B5E-B8EC2EE93A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57E44-74DC-45C1-9D6A-481CA09B27C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714716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87FBB74-416D-0B0E-21FF-FAFFFBD4B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9D255B6-008A-295B-1939-437A872456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A3D25569-BFB7-21FB-7797-154AF1C6E8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5030A7C3-DEB4-3139-AF9B-11D9BAEB9E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ABAD8-BADB-4BD6-BD22-7C2595E248C9}" type="datetimeFigureOut">
              <a:rPr lang="hu-HU" smtClean="0"/>
              <a:t>2025. 12. 06.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A1D52EF7-3406-BE00-3505-5D61FF2D20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BDD71879-84B7-265F-C251-3CFC2F606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57E44-74DC-45C1-9D6A-481CA09B27C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587624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895A707-43A2-9137-D1F5-811FD6984C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B080D80F-C4B5-47ED-BD9C-CBEC6374B1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EA374A19-E1FA-0E24-903E-D14E605D22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A728A7E0-7930-D978-9A8E-C48824928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ABAD8-BADB-4BD6-BD22-7C2595E248C9}" type="datetimeFigureOut">
              <a:rPr lang="hu-HU" smtClean="0"/>
              <a:t>2025. 12. 06.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A321AF02-3B9C-9DCB-CE7B-91B1BDA401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F01071DF-86D1-4969-CA6E-6FAC9AF25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57E44-74DC-45C1-9D6A-481CA09B27C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32375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8000" r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EDFC17A9-5F1A-65CC-F683-09A53B33B0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9A0F8DF5-071F-958C-376D-9318C56EA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80518E23-164E-09A4-2026-1916918726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32ABAD8-BADB-4BD6-BD22-7C2595E248C9}" type="datetimeFigureOut">
              <a:rPr lang="hu-HU" smtClean="0"/>
              <a:t>2025. 12. 06.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9A1A2EB4-B916-EECB-DCCD-28E524F75A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1461C7BE-7C4F-057C-7A1C-2A895B279C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8557E44-74DC-45C1-9D6A-481CA09B27C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293049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microsoft.com/office/2007/relationships/hdphoto" Target="../media/hdphoto5.wdp"/><Relationship Id="rId3" Type="http://schemas.microsoft.com/office/2007/relationships/hdphoto" Target="../media/hdphoto1.wdp"/><Relationship Id="rId7" Type="http://schemas.microsoft.com/office/2007/relationships/hdphoto" Target="../media/hdphoto2.wdp"/><Relationship Id="rId12" Type="http://schemas.openxmlformats.org/officeDocument/2006/relationships/image" Target="../media/image10.png"/><Relationship Id="rId2" Type="http://schemas.openxmlformats.org/officeDocument/2006/relationships/image" Target="../media/image4.png"/><Relationship Id="rId16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microsoft.com/office/2007/relationships/hdphoto" Target="../media/hdphoto4.wdp"/><Relationship Id="rId5" Type="http://schemas.openxmlformats.org/officeDocument/2006/relationships/image" Target="../media/image6.png"/><Relationship Id="rId15" Type="http://schemas.openxmlformats.org/officeDocument/2006/relationships/image" Target="../media/image12.png"/><Relationship Id="rId10" Type="http://schemas.openxmlformats.org/officeDocument/2006/relationships/image" Target="../media/image9.png"/><Relationship Id="rId4" Type="http://schemas.openxmlformats.org/officeDocument/2006/relationships/image" Target="../media/image5.png"/><Relationship Id="rId9" Type="http://schemas.microsoft.com/office/2007/relationships/hdphoto" Target="../media/hdphoto3.wdp"/><Relationship Id="rId1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7.png"/><Relationship Id="rId12" Type="http://schemas.microsoft.com/office/2007/relationships/hdphoto" Target="../media/hdphoto1.wdp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3.png"/><Relationship Id="rId11" Type="http://schemas.openxmlformats.org/officeDocument/2006/relationships/image" Target="../media/image4.png"/><Relationship Id="rId5" Type="http://schemas.openxmlformats.org/officeDocument/2006/relationships/image" Target="../media/image12.png"/><Relationship Id="rId10" Type="http://schemas.openxmlformats.org/officeDocument/2006/relationships/image" Target="../media/image15.png"/><Relationship Id="rId4" Type="http://schemas.openxmlformats.org/officeDocument/2006/relationships/image" Target="../media/image11.png"/><Relationship Id="rId9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7.png"/><Relationship Id="rId12" Type="http://schemas.microsoft.com/office/2007/relationships/hdphoto" Target="../media/hdphoto1.wdp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3.png"/><Relationship Id="rId11" Type="http://schemas.openxmlformats.org/officeDocument/2006/relationships/image" Target="../media/image4.png"/><Relationship Id="rId5" Type="http://schemas.openxmlformats.org/officeDocument/2006/relationships/image" Target="../media/image12.png"/><Relationship Id="rId10" Type="http://schemas.openxmlformats.org/officeDocument/2006/relationships/image" Target="../media/image15.png"/><Relationship Id="rId4" Type="http://schemas.openxmlformats.org/officeDocument/2006/relationships/image" Target="../media/image11.png"/><Relationship Id="rId9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tile tx="0" ty="292100" sx="100000" sy="100000" flip="none" algn="b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73038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Térhatású modell 3" descr="Rubber Duck">
                <a:extLst>
                  <a:ext uri="{FF2B5EF4-FFF2-40B4-BE49-F238E27FC236}">
                    <a16:creationId xmlns:a16="http://schemas.microsoft.com/office/drawing/2014/main" id="{A9C46C54-52CB-0254-847D-AF0A53CF9236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 rot="391493">
              <a:off x="8610595" y="1148604"/>
              <a:ext cx="2636857" cy="4026680"/>
            </p:xfrm>
            <a:graphic>
              <a:graphicData uri="http://schemas.microsoft.com/office/drawing/2017/model3d">
                <am3d:model3d r:embed="rId2">
                  <am3d:spPr>
                    <a:xfrm rot="391493">
                      <a:off x="0" y="0"/>
                      <a:ext cx="2636857" cy="4026680"/>
                    </a:xfrm>
                    <a:prstGeom prst="rect">
                      <a:avLst/>
                    </a:prstGeom>
                  </am3d:spPr>
                  <am3d:camera>
                    <am3d:pos x="0" y="0" z="6670615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280840" d="1000000"/>
                    <am3d:preTrans dx="730398" dy="-4116210" dz="-10742434"/>
                    <am3d:scale>
                      <am3d:sx n="1000000" d="1000000"/>
                      <am3d:sy n="1000000" d="1000000"/>
                      <am3d:sz n="1000000" d="1000000"/>
                    </am3d:scale>
                    <am3d:rot ax="8067649" ay="4556156" az="8119923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606381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Térhatású modell 3" descr="Rubber Duck">
                <a:extLst>
                  <a:ext uri="{FF2B5EF4-FFF2-40B4-BE49-F238E27FC236}">
                    <a16:creationId xmlns:a16="http://schemas.microsoft.com/office/drawing/2014/main" id="{A9C46C54-52CB-0254-847D-AF0A53CF923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391493">
                <a:off x="8610595" y="1148604"/>
                <a:ext cx="2636857" cy="4026680"/>
              </a:xfrm>
              <a:prstGeom prst="rect">
                <a:avLst/>
              </a:prstGeom>
            </p:spPr>
          </p:pic>
        </mc:Fallback>
      </mc:AlternateContent>
      <p:sp>
        <p:nvSpPr>
          <p:cNvPr id="5" name="Szövegdoboz 4">
            <a:extLst>
              <a:ext uri="{FF2B5EF4-FFF2-40B4-BE49-F238E27FC236}">
                <a16:creationId xmlns:a16="http://schemas.microsoft.com/office/drawing/2014/main" id="{ACE14924-8CFE-976E-B6CF-0DF802CE27F7}"/>
              </a:ext>
            </a:extLst>
          </p:cNvPr>
          <p:cNvSpPr txBox="1"/>
          <p:nvPr/>
        </p:nvSpPr>
        <p:spPr>
          <a:xfrm>
            <a:off x="1257301" y="1403858"/>
            <a:ext cx="639040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indent="-914400">
              <a:buFont typeface="+mj-lt"/>
              <a:buAutoNum type="arabicPeriod"/>
            </a:pPr>
            <a:r>
              <a:rPr lang="hu-HU" sz="5000">
                <a:solidFill>
                  <a:srgbClr val="FF00FF"/>
                </a:solidFill>
              </a:rPr>
              <a:t>Love story</a:t>
            </a:r>
          </a:p>
          <a:p>
            <a:pPr marL="914400" indent="-914400">
              <a:buFont typeface="+mj-lt"/>
              <a:buAutoNum type="arabicPeriod"/>
            </a:pPr>
            <a:r>
              <a:rPr lang="hu-HU" sz="5000">
                <a:solidFill>
                  <a:srgbClr val="FF00FF"/>
                </a:solidFill>
              </a:rPr>
              <a:t>Kacsa</a:t>
            </a:r>
          </a:p>
          <a:p>
            <a:pPr marL="914400" indent="-914400">
              <a:buFont typeface="+mj-lt"/>
              <a:buAutoNum type="arabicPeriod"/>
            </a:pPr>
            <a:r>
              <a:rPr lang="hu-HU" sz="5000">
                <a:solidFill>
                  <a:srgbClr val="FF00FF"/>
                </a:solidFill>
              </a:rPr>
              <a:t>Űrhajóvonat</a:t>
            </a:r>
          </a:p>
          <a:p>
            <a:pPr marL="914400" indent="-914400">
              <a:buFont typeface="+mj-lt"/>
              <a:buAutoNum type="arabicPeriod"/>
            </a:pPr>
            <a:r>
              <a:rPr lang="hu-HU" sz="5000">
                <a:solidFill>
                  <a:srgbClr val="FF00FF"/>
                </a:solidFill>
              </a:rPr>
              <a:t>Hiba</a:t>
            </a:r>
          </a:p>
          <a:p>
            <a:pPr marL="914400" indent="-914400">
              <a:buFont typeface="+mj-lt"/>
              <a:buAutoNum type="arabicPeriod"/>
            </a:pPr>
            <a:r>
              <a:rPr lang="hu-HU" sz="5000">
                <a:solidFill>
                  <a:srgbClr val="FF00FF"/>
                </a:solidFill>
              </a:rPr>
              <a:t>Ismeretlen bolygó</a:t>
            </a:r>
          </a:p>
          <a:p>
            <a:pPr marL="914400" indent="-914400">
              <a:buFont typeface="+mj-lt"/>
              <a:buAutoNum type="arabicPeriod"/>
            </a:pPr>
            <a:r>
              <a:rPr lang="hu-HU" sz="5000">
                <a:solidFill>
                  <a:srgbClr val="FF00FF"/>
                </a:solidFill>
              </a:rPr>
              <a:t>Mentőakció</a:t>
            </a:r>
          </a:p>
          <a:p>
            <a:pPr marL="914400" indent="-914400">
              <a:buFont typeface="+mj-lt"/>
              <a:buAutoNum type="arabicPeriod"/>
            </a:pPr>
            <a:endParaRPr lang="hu-HU">
              <a:solidFill>
                <a:schemeClr val="accent1"/>
              </a:solidFill>
            </a:endParaRPr>
          </a:p>
          <a:p>
            <a:endParaRPr lang="hu-HU">
              <a:solidFill>
                <a:schemeClr val="accent1"/>
              </a:solidFill>
            </a:endParaRPr>
          </a:p>
        </p:txBody>
      </p:sp>
      <p:sp>
        <p:nvSpPr>
          <p:cNvPr id="6" name="Téglalap 5">
            <a:extLst>
              <a:ext uri="{FF2B5EF4-FFF2-40B4-BE49-F238E27FC236}">
                <a16:creationId xmlns:a16="http://schemas.microsoft.com/office/drawing/2014/main" id="{692849E2-39B0-60E5-0573-1E46F76CC6E3}"/>
              </a:ext>
            </a:extLst>
          </p:cNvPr>
          <p:cNvSpPr/>
          <p:nvPr/>
        </p:nvSpPr>
        <p:spPr>
          <a:xfrm>
            <a:off x="434286" y="397400"/>
            <a:ext cx="627344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u-HU" sz="5400" b="1" cap="none" spc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Projektünk sztorija:</a:t>
            </a:r>
          </a:p>
        </p:txBody>
      </p:sp>
    </p:spTree>
    <p:extLst>
      <p:ext uri="{BB962C8B-B14F-4D97-AF65-F5344CB8AC3E}">
        <p14:creationId xmlns:p14="http://schemas.microsoft.com/office/powerpoint/2010/main" val="42454814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15142C-D884-DB01-BA2D-3AE47FB4A2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églalap 16">
            <a:extLst>
              <a:ext uri="{FF2B5EF4-FFF2-40B4-BE49-F238E27FC236}">
                <a16:creationId xmlns:a16="http://schemas.microsoft.com/office/drawing/2014/main" id="{26BC591F-E9CF-1E50-871D-6A5A39E3E76C}"/>
              </a:ext>
            </a:extLst>
          </p:cNvPr>
          <p:cNvSpPr>
            <a:spLocks/>
          </p:cNvSpPr>
          <p:nvPr/>
        </p:nvSpPr>
        <p:spPr>
          <a:xfrm>
            <a:off x="322695" y="1266904"/>
            <a:ext cx="11546610" cy="5230542"/>
          </a:xfrm>
          <a:prstGeom prst="rect">
            <a:avLst/>
          </a:prstGeom>
          <a:solidFill>
            <a:srgbClr val="00B050">
              <a:alpha val="3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>
              <a:solidFill>
                <a:schemeClr val="bg1"/>
              </a:solidFill>
            </a:endParaRPr>
          </a:p>
        </p:txBody>
      </p:sp>
      <p:sp>
        <p:nvSpPr>
          <p:cNvPr id="2" name="Téglalap 1">
            <a:extLst>
              <a:ext uri="{FF2B5EF4-FFF2-40B4-BE49-F238E27FC236}">
                <a16:creationId xmlns:a16="http://schemas.microsoft.com/office/drawing/2014/main" id="{D58FFCF3-87D7-BC15-96EB-216B4ABB1FE0}"/>
              </a:ext>
            </a:extLst>
          </p:cNvPr>
          <p:cNvSpPr/>
          <p:nvPr/>
        </p:nvSpPr>
        <p:spPr>
          <a:xfrm>
            <a:off x="104920" y="133669"/>
            <a:ext cx="1049479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u-HU" sz="54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Novemberi Tervek, mérföldkövek</a:t>
            </a:r>
            <a:endParaRPr lang="hu-HU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sp>
        <p:nvSpPr>
          <p:cNvPr id="3" name="Szövegdoboz 2">
            <a:extLst>
              <a:ext uri="{FF2B5EF4-FFF2-40B4-BE49-F238E27FC236}">
                <a16:creationId xmlns:a16="http://schemas.microsoft.com/office/drawing/2014/main" id="{BA6DA4A4-CB3B-394C-CE94-6E4588DAD4F9}"/>
              </a:ext>
            </a:extLst>
          </p:cNvPr>
          <p:cNvSpPr txBox="1"/>
          <p:nvPr/>
        </p:nvSpPr>
        <p:spPr>
          <a:xfrm>
            <a:off x="532283" y="2319516"/>
            <a:ext cx="5511928" cy="2800767"/>
          </a:xfrm>
          <a:prstGeom prst="rect">
            <a:avLst/>
          </a:prstGeom>
          <a:noFill/>
        </p:spPr>
        <p:txBody>
          <a:bodyPr wrap="square" numCol="2" spcCol="0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hu-HU" sz="3600" dirty="0">
                <a:solidFill>
                  <a:schemeClr val="bg1"/>
                </a:solidFill>
              </a:rPr>
              <a:t>Mozgás 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hu-HU" sz="3600" dirty="0">
                <a:solidFill>
                  <a:schemeClr val="bg1"/>
                </a:solidFill>
              </a:rPr>
              <a:t>Fizika 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hu-HU" sz="3600" dirty="0">
                <a:solidFill>
                  <a:schemeClr val="bg1"/>
                </a:solidFill>
              </a:rPr>
              <a:t>Képregény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3600" dirty="0">
                <a:solidFill>
                  <a:schemeClr val="bg1"/>
                </a:solidFill>
              </a:rPr>
              <a:t>Animáció</a:t>
            </a:r>
            <a:endParaRPr lang="hu-HU" sz="3200" dirty="0">
              <a:solidFill>
                <a:schemeClr val="accent1"/>
              </a:solidFill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hu-HU" sz="3200" dirty="0">
              <a:solidFill>
                <a:schemeClr val="accent1"/>
              </a:solidFill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hu-HU" sz="3600" dirty="0">
                <a:solidFill>
                  <a:schemeClr val="bg1"/>
                </a:solidFill>
              </a:rPr>
              <a:t>Vonat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hu-HU" sz="3600" dirty="0" err="1">
                <a:solidFill>
                  <a:schemeClr val="bg1"/>
                </a:solidFill>
              </a:rPr>
              <a:t>Inventory</a:t>
            </a:r>
            <a:endParaRPr lang="hu-HU" sz="3600" dirty="0">
              <a:solidFill>
                <a:schemeClr val="bg1"/>
              </a:solidFill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hu-HU" sz="3600" dirty="0">
                <a:solidFill>
                  <a:schemeClr val="bg1"/>
                </a:solidFill>
              </a:rPr>
              <a:t>Ikonok</a:t>
            </a:r>
          </a:p>
          <a:p>
            <a:endParaRPr lang="hu-HU" sz="1400" dirty="0">
              <a:solidFill>
                <a:schemeClr val="accent1"/>
              </a:solidFill>
            </a:endParaRPr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8DE16972-9D89-9329-8D6F-3425C42B3330}"/>
              </a:ext>
            </a:extLst>
          </p:cNvPr>
          <p:cNvSpPr txBox="1"/>
          <p:nvPr/>
        </p:nvSpPr>
        <p:spPr>
          <a:xfrm>
            <a:off x="532283" y="1348187"/>
            <a:ext cx="241415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4400" b="1" dirty="0">
                <a:solidFill>
                  <a:schemeClr val="bg1"/>
                </a:solidFill>
              </a:rPr>
              <a:t>Sikerült:</a:t>
            </a:r>
          </a:p>
        </p:txBody>
      </p:sp>
      <p:cxnSp>
        <p:nvCxnSpPr>
          <p:cNvPr id="9" name="Egyenes összekötő 8">
            <a:extLst>
              <a:ext uri="{FF2B5EF4-FFF2-40B4-BE49-F238E27FC236}">
                <a16:creationId xmlns:a16="http://schemas.microsoft.com/office/drawing/2014/main" id="{914ED6C0-2ED7-98C5-F968-DB96CE8FEFAA}"/>
              </a:ext>
            </a:extLst>
          </p:cNvPr>
          <p:cNvCxnSpPr>
            <a:cxnSpLocks/>
          </p:cNvCxnSpPr>
          <p:nvPr/>
        </p:nvCxnSpPr>
        <p:spPr>
          <a:xfrm>
            <a:off x="322695" y="2198913"/>
            <a:ext cx="1154661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églalap 12">
            <a:extLst>
              <a:ext uri="{FF2B5EF4-FFF2-40B4-BE49-F238E27FC236}">
                <a16:creationId xmlns:a16="http://schemas.microsoft.com/office/drawing/2014/main" id="{2394A9CC-E2E2-5C4E-F633-9BEEDED96688}"/>
              </a:ext>
            </a:extLst>
          </p:cNvPr>
          <p:cNvSpPr>
            <a:spLocks/>
          </p:cNvSpPr>
          <p:nvPr/>
        </p:nvSpPr>
        <p:spPr>
          <a:xfrm>
            <a:off x="12283301" y="1266904"/>
            <a:ext cx="5721516" cy="5230542"/>
          </a:xfrm>
          <a:prstGeom prst="rect">
            <a:avLst/>
          </a:prstGeom>
          <a:solidFill>
            <a:srgbClr val="FF0000">
              <a:alpha val="3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4" name="Szövegdoboz 13">
            <a:extLst>
              <a:ext uri="{FF2B5EF4-FFF2-40B4-BE49-F238E27FC236}">
                <a16:creationId xmlns:a16="http://schemas.microsoft.com/office/drawing/2014/main" id="{1A57515F-3745-BAC5-AF56-1FF65CFBA500}"/>
              </a:ext>
            </a:extLst>
          </p:cNvPr>
          <p:cNvSpPr txBox="1"/>
          <p:nvPr/>
        </p:nvSpPr>
        <p:spPr>
          <a:xfrm>
            <a:off x="12584384" y="2319516"/>
            <a:ext cx="6240045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hu-HU" sz="3600" dirty="0">
                <a:solidFill>
                  <a:schemeClr val="bg1"/>
                </a:solidFill>
              </a:rPr>
              <a:t>Tutorial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hu-HU" sz="3600" dirty="0">
                <a:solidFill>
                  <a:schemeClr val="bg1"/>
                </a:solidFill>
              </a:rPr>
              <a:t>Felszállás animáció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hu-HU" sz="3600" dirty="0">
                <a:solidFill>
                  <a:schemeClr val="bg1"/>
                </a:solidFill>
              </a:rPr>
              <a:t>Műhely</a:t>
            </a:r>
          </a:p>
          <a:p>
            <a:endParaRPr lang="hu-HU" sz="1400" dirty="0">
              <a:solidFill>
                <a:schemeClr val="accent1"/>
              </a:solidFill>
            </a:endParaRPr>
          </a:p>
        </p:txBody>
      </p:sp>
      <p:sp>
        <p:nvSpPr>
          <p:cNvPr id="16" name="Szövegdoboz 15">
            <a:extLst>
              <a:ext uri="{FF2B5EF4-FFF2-40B4-BE49-F238E27FC236}">
                <a16:creationId xmlns:a16="http://schemas.microsoft.com/office/drawing/2014/main" id="{144F7D17-9EF0-3FA9-2958-9A370F73ADF1}"/>
              </a:ext>
            </a:extLst>
          </p:cNvPr>
          <p:cNvSpPr txBox="1"/>
          <p:nvPr/>
        </p:nvSpPr>
        <p:spPr>
          <a:xfrm>
            <a:off x="12584384" y="1348188"/>
            <a:ext cx="37313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4400" b="1" dirty="0">
                <a:solidFill>
                  <a:schemeClr val="bg1"/>
                </a:solidFill>
              </a:rPr>
              <a:t>Nem sikerült:</a:t>
            </a:r>
          </a:p>
        </p:txBody>
      </p:sp>
      <p:cxnSp>
        <p:nvCxnSpPr>
          <p:cNvPr id="18" name="Egyenes összekötő 17">
            <a:extLst>
              <a:ext uri="{FF2B5EF4-FFF2-40B4-BE49-F238E27FC236}">
                <a16:creationId xmlns:a16="http://schemas.microsoft.com/office/drawing/2014/main" id="{44CC40F1-1F68-F35F-EDC8-A97D88DA51F7}"/>
              </a:ext>
            </a:extLst>
          </p:cNvPr>
          <p:cNvCxnSpPr>
            <a:cxnSpLocks/>
          </p:cNvCxnSpPr>
          <p:nvPr/>
        </p:nvCxnSpPr>
        <p:spPr>
          <a:xfrm>
            <a:off x="12234533" y="1266904"/>
            <a:ext cx="0" cy="52061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58527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14D8FD-E9A0-6A65-06AE-E34D4760B4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églalap 16">
            <a:extLst>
              <a:ext uri="{FF2B5EF4-FFF2-40B4-BE49-F238E27FC236}">
                <a16:creationId xmlns:a16="http://schemas.microsoft.com/office/drawing/2014/main" id="{42FC3D28-4F44-B0AF-A263-EA4E62AAF96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22695" y="1266904"/>
            <a:ext cx="5721516" cy="5230542"/>
          </a:xfrm>
          <a:prstGeom prst="rect">
            <a:avLst/>
          </a:prstGeom>
          <a:solidFill>
            <a:srgbClr val="00B050">
              <a:alpha val="3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>
              <a:solidFill>
                <a:schemeClr val="bg1"/>
              </a:solidFill>
            </a:endParaRPr>
          </a:p>
        </p:txBody>
      </p:sp>
      <p:sp>
        <p:nvSpPr>
          <p:cNvPr id="15" name="Téglalap 14">
            <a:extLst>
              <a:ext uri="{FF2B5EF4-FFF2-40B4-BE49-F238E27FC236}">
                <a16:creationId xmlns:a16="http://schemas.microsoft.com/office/drawing/2014/main" id="{7D7327EF-0157-D6FF-D0BC-84C0C0B62493}"/>
              </a:ext>
            </a:extLst>
          </p:cNvPr>
          <p:cNvSpPr>
            <a:spLocks/>
          </p:cNvSpPr>
          <p:nvPr/>
        </p:nvSpPr>
        <p:spPr>
          <a:xfrm>
            <a:off x="6147790" y="1266904"/>
            <a:ext cx="5721516" cy="5230542"/>
          </a:xfrm>
          <a:prstGeom prst="rect">
            <a:avLst/>
          </a:prstGeom>
          <a:solidFill>
            <a:srgbClr val="FF0000">
              <a:alpha val="3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" name="Téglalap 1">
            <a:extLst>
              <a:ext uri="{FF2B5EF4-FFF2-40B4-BE49-F238E27FC236}">
                <a16:creationId xmlns:a16="http://schemas.microsoft.com/office/drawing/2014/main" id="{74F6D3C7-23EF-D607-3A40-1C868C3164C5}"/>
              </a:ext>
            </a:extLst>
          </p:cNvPr>
          <p:cNvSpPr/>
          <p:nvPr/>
        </p:nvSpPr>
        <p:spPr>
          <a:xfrm>
            <a:off x="104920" y="133669"/>
            <a:ext cx="1049479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u-HU" sz="54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Novemberi Tervek, mérföldkövek</a:t>
            </a:r>
            <a:endParaRPr lang="hu-HU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sp>
        <p:nvSpPr>
          <p:cNvPr id="3" name="Szövegdoboz 2">
            <a:extLst>
              <a:ext uri="{FF2B5EF4-FFF2-40B4-BE49-F238E27FC236}">
                <a16:creationId xmlns:a16="http://schemas.microsoft.com/office/drawing/2014/main" id="{AD78791C-E273-5649-07B7-523953D2D31B}"/>
              </a:ext>
            </a:extLst>
          </p:cNvPr>
          <p:cNvSpPr txBox="1"/>
          <p:nvPr/>
        </p:nvSpPr>
        <p:spPr>
          <a:xfrm>
            <a:off x="532283" y="2319516"/>
            <a:ext cx="5511928" cy="2800767"/>
          </a:xfrm>
          <a:prstGeom prst="rect">
            <a:avLst/>
          </a:prstGeom>
          <a:noFill/>
        </p:spPr>
        <p:txBody>
          <a:bodyPr wrap="square" numCol="2" spcCol="0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hu-HU" sz="3600" dirty="0">
                <a:solidFill>
                  <a:schemeClr val="bg1"/>
                </a:solidFill>
              </a:rPr>
              <a:t>Mozgás 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hu-HU" sz="3600" dirty="0">
                <a:solidFill>
                  <a:schemeClr val="bg1"/>
                </a:solidFill>
              </a:rPr>
              <a:t>Fizika 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hu-HU" sz="3600" dirty="0">
                <a:solidFill>
                  <a:schemeClr val="bg1"/>
                </a:solidFill>
              </a:rPr>
              <a:t>Képregény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3600" dirty="0">
                <a:solidFill>
                  <a:schemeClr val="bg1"/>
                </a:solidFill>
              </a:rPr>
              <a:t>Animáció</a:t>
            </a:r>
            <a:endParaRPr lang="hu-HU" sz="3200" dirty="0">
              <a:solidFill>
                <a:schemeClr val="accent1"/>
              </a:solidFill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hu-HU" sz="3200" dirty="0">
              <a:solidFill>
                <a:schemeClr val="accent1"/>
              </a:solidFill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hu-HU" sz="3600" dirty="0">
                <a:solidFill>
                  <a:schemeClr val="bg1"/>
                </a:solidFill>
              </a:rPr>
              <a:t>Vonat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hu-HU" sz="3600" dirty="0" err="1">
                <a:solidFill>
                  <a:schemeClr val="bg1"/>
                </a:solidFill>
              </a:rPr>
              <a:t>Inventory</a:t>
            </a:r>
            <a:endParaRPr lang="hu-HU" sz="3600" dirty="0">
              <a:solidFill>
                <a:schemeClr val="bg1"/>
              </a:solidFill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hu-HU" sz="3600" dirty="0">
                <a:solidFill>
                  <a:schemeClr val="bg1"/>
                </a:solidFill>
              </a:rPr>
              <a:t>Ikonok</a:t>
            </a:r>
          </a:p>
          <a:p>
            <a:endParaRPr lang="hu-HU" sz="1400" dirty="0">
              <a:solidFill>
                <a:schemeClr val="accent1"/>
              </a:solidFill>
            </a:endParaRPr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72CD10EA-D7EC-7CB6-9D4C-A5DD83FBFD82}"/>
              </a:ext>
            </a:extLst>
          </p:cNvPr>
          <p:cNvSpPr txBox="1"/>
          <p:nvPr/>
        </p:nvSpPr>
        <p:spPr>
          <a:xfrm>
            <a:off x="6335984" y="2319516"/>
            <a:ext cx="6240045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hu-HU" sz="3600" dirty="0">
                <a:solidFill>
                  <a:schemeClr val="bg1"/>
                </a:solidFill>
              </a:rPr>
              <a:t>Tutorial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hu-HU" sz="3600" dirty="0">
                <a:solidFill>
                  <a:schemeClr val="bg1"/>
                </a:solidFill>
              </a:rPr>
              <a:t>Felszállás animáció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hu-HU" sz="3600" dirty="0">
                <a:solidFill>
                  <a:schemeClr val="bg1"/>
                </a:solidFill>
              </a:rPr>
              <a:t>Műhely</a:t>
            </a:r>
          </a:p>
          <a:p>
            <a:endParaRPr lang="hu-HU" sz="1400" dirty="0">
              <a:solidFill>
                <a:schemeClr val="accent1"/>
              </a:solidFill>
            </a:endParaRPr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BC1B8D52-CCCB-9D0C-5DFF-7E6AA59EC786}"/>
              </a:ext>
            </a:extLst>
          </p:cNvPr>
          <p:cNvSpPr txBox="1"/>
          <p:nvPr/>
        </p:nvSpPr>
        <p:spPr>
          <a:xfrm>
            <a:off x="532283" y="1348187"/>
            <a:ext cx="241415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4400" b="1" dirty="0">
                <a:solidFill>
                  <a:schemeClr val="bg1"/>
                </a:solidFill>
              </a:rPr>
              <a:t>Sikerült:</a:t>
            </a: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BB93D835-1910-2FD5-3499-60C37AB4111B}"/>
              </a:ext>
            </a:extLst>
          </p:cNvPr>
          <p:cNvSpPr txBox="1"/>
          <p:nvPr/>
        </p:nvSpPr>
        <p:spPr>
          <a:xfrm>
            <a:off x="6335984" y="1348188"/>
            <a:ext cx="37313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4400" b="1" dirty="0">
                <a:solidFill>
                  <a:schemeClr val="bg1"/>
                </a:solidFill>
              </a:rPr>
              <a:t>Nem sikerült:</a:t>
            </a:r>
          </a:p>
        </p:txBody>
      </p:sp>
      <p:cxnSp>
        <p:nvCxnSpPr>
          <p:cNvPr id="9" name="Egyenes összekötő 8">
            <a:extLst>
              <a:ext uri="{FF2B5EF4-FFF2-40B4-BE49-F238E27FC236}">
                <a16:creationId xmlns:a16="http://schemas.microsoft.com/office/drawing/2014/main" id="{E633EED8-7801-07EF-6D50-A880EB4792B3}"/>
              </a:ext>
            </a:extLst>
          </p:cNvPr>
          <p:cNvCxnSpPr>
            <a:cxnSpLocks/>
          </p:cNvCxnSpPr>
          <p:nvPr/>
        </p:nvCxnSpPr>
        <p:spPr>
          <a:xfrm>
            <a:off x="322695" y="2198913"/>
            <a:ext cx="1154661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Egyenes összekötő 10">
            <a:extLst>
              <a:ext uri="{FF2B5EF4-FFF2-40B4-BE49-F238E27FC236}">
                <a16:creationId xmlns:a16="http://schemas.microsoft.com/office/drawing/2014/main" id="{8BBEF3F3-C588-1265-742E-8463F4C30B25}"/>
              </a:ext>
            </a:extLst>
          </p:cNvPr>
          <p:cNvCxnSpPr>
            <a:cxnSpLocks/>
          </p:cNvCxnSpPr>
          <p:nvPr/>
        </p:nvCxnSpPr>
        <p:spPr>
          <a:xfrm>
            <a:off x="6096000" y="1266904"/>
            <a:ext cx="0" cy="52061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76626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FC4A7D-24DB-7638-B6C0-C1B0A654C7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églalap 1">
            <a:extLst>
              <a:ext uri="{FF2B5EF4-FFF2-40B4-BE49-F238E27FC236}">
                <a16:creationId xmlns:a16="http://schemas.microsoft.com/office/drawing/2014/main" id="{883947AA-BE9F-C86F-A8C8-41777110F9F4}"/>
              </a:ext>
            </a:extLst>
          </p:cNvPr>
          <p:cNvSpPr/>
          <p:nvPr/>
        </p:nvSpPr>
        <p:spPr>
          <a:xfrm>
            <a:off x="205794" y="220755"/>
            <a:ext cx="689669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u-HU" sz="54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Tervek, mérföldkövek</a:t>
            </a:r>
            <a:endParaRPr lang="hu-HU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sp>
        <p:nvSpPr>
          <p:cNvPr id="3" name="Szövegdoboz 2">
            <a:extLst>
              <a:ext uri="{FF2B5EF4-FFF2-40B4-BE49-F238E27FC236}">
                <a16:creationId xmlns:a16="http://schemas.microsoft.com/office/drawing/2014/main" id="{9FCC070A-EF26-7E0C-3568-F00873BCF5E3}"/>
              </a:ext>
            </a:extLst>
          </p:cNvPr>
          <p:cNvSpPr txBox="1"/>
          <p:nvPr/>
        </p:nvSpPr>
        <p:spPr>
          <a:xfrm>
            <a:off x="862444" y="1551563"/>
            <a:ext cx="6240045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endParaRPr lang="hu-HU" sz="3200" dirty="0">
              <a:solidFill>
                <a:schemeClr val="accent1"/>
              </a:solidFill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hu-HU" sz="3200" dirty="0">
                <a:solidFill>
                  <a:srgbClr val="FF00FF"/>
                </a:solidFill>
              </a:rPr>
              <a:t>Main game elkészítése, 2D/3D elemek pl.: ércek, felszerelés, kacsa, vonatűrhajó</a:t>
            </a:r>
            <a:br>
              <a:rPr lang="hu-HU" sz="3200" dirty="0">
                <a:solidFill>
                  <a:srgbClr val="FF00FF"/>
                </a:solidFill>
              </a:rPr>
            </a:br>
            <a:endParaRPr lang="hu-HU" sz="3200" dirty="0">
              <a:solidFill>
                <a:srgbClr val="FF00FF"/>
              </a:solidFill>
            </a:endParaRP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hu-HU" sz="3200" dirty="0">
                <a:solidFill>
                  <a:srgbClr val="FF00FF"/>
                </a:solidFill>
              </a:rPr>
              <a:t>Main game készítése, finom hangolása (hibák, tesztek)</a:t>
            </a:r>
          </a:p>
          <a:p>
            <a:endParaRPr lang="hu-HU" sz="1400" dirty="0">
              <a:solidFill>
                <a:schemeClr val="accent1"/>
              </a:solidFill>
            </a:endParaRPr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5DEBC850-586F-A8C7-0216-6063E2FD5E6A}"/>
              </a:ext>
            </a:extLst>
          </p:cNvPr>
          <p:cNvSpPr txBox="1"/>
          <p:nvPr/>
        </p:nvSpPr>
        <p:spPr>
          <a:xfrm>
            <a:off x="8260773" y="1427524"/>
            <a:ext cx="330430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endParaRPr lang="hu-HU" sz="4800" b="1" dirty="0">
              <a:solidFill>
                <a:schemeClr val="accent2"/>
              </a:solidFill>
            </a:endParaRPr>
          </a:p>
          <a:p>
            <a:pPr algn="r"/>
            <a:r>
              <a:rPr lang="hu-HU" sz="4800" b="1" dirty="0">
                <a:solidFill>
                  <a:schemeClr val="accent2"/>
                </a:solidFill>
              </a:rPr>
              <a:t>December</a:t>
            </a:r>
          </a:p>
          <a:p>
            <a:pPr algn="r"/>
            <a:endParaRPr lang="hu-HU" sz="4800" b="1" dirty="0">
              <a:solidFill>
                <a:schemeClr val="accent2"/>
              </a:solidFill>
            </a:endParaRPr>
          </a:p>
          <a:p>
            <a:pPr algn="r"/>
            <a:endParaRPr lang="hu-HU" sz="4800" b="1" dirty="0">
              <a:solidFill>
                <a:schemeClr val="accent2"/>
              </a:solidFill>
            </a:endParaRPr>
          </a:p>
          <a:p>
            <a:pPr algn="r"/>
            <a:r>
              <a:rPr lang="hu-HU" sz="4800" b="1" dirty="0">
                <a:solidFill>
                  <a:schemeClr val="accent2"/>
                </a:solidFill>
              </a:rPr>
              <a:t>Január</a:t>
            </a:r>
          </a:p>
        </p:txBody>
      </p:sp>
    </p:spTree>
    <p:extLst>
      <p:ext uri="{BB962C8B-B14F-4D97-AF65-F5344CB8AC3E}">
        <p14:creationId xmlns:p14="http://schemas.microsoft.com/office/powerpoint/2010/main" val="34657257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églalap 1">
            <a:extLst>
              <a:ext uri="{FF2B5EF4-FFF2-40B4-BE49-F238E27FC236}">
                <a16:creationId xmlns:a16="http://schemas.microsoft.com/office/drawing/2014/main" id="{485810A9-EA75-B461-9B39-8DBF9DFAA47C}"/>
              </a:ext>
            </a:extLst>
          </p:cNvPr>
          <p:cNvSpPr/>
          <p:nvPr/>
        </p:nvSpPr>
        <p:spPr>
          <a:xfrm>
            <a:off x="717026" y="106455"/>
            <a:ext cx="643535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u-HU" sz="5400" b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Fejlesztői eszközök:</a:t>
            </a:r>
            <a:endParaRPr lang="hu-HU" sz="5400" b="1" cap="none" spc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92CF8DA3-E0E1-0B28-8D74-FA627E68C43D}"/>
              </a:ext>
            </a:extLst>
          </p:cNvPr>
          <p:cNvSpPr txBox="1"/>
          <p:nvPr/>
        </p:nvSpPr>
        <p:spPr>
          <a:xfrm>
            <a:off x="739497" y="1074509"/>
            <a:ext cx="639040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indent="-914400">
              <a:buFont typeface="Arial" panose="020B0604020202020204" pitchFamily="34" charset="0"/>
              <a:buChar char="•"/>
            </a:pPr>
            <a:r>
              <a:rPr lang="hu-HU" sz="4800" err="1">
                <a:solidFill>
                  <a:srgbClr val="FF00FF"/>
                </a:solidFill>
              </a:rPr>
              <a:t>Blender</a:t>
            </a:r>
            <a:endParaRPr lang="hu-HU" sz="4800">
              <a:solidFill>
                <a:srgbClr val="FF00FF"/>
              </a:solidFill>
            </a:endParaRPr>
          </a:p>
          <a:p>
            <a:pPr marL="914400" indent="-914400">
              <a:buFont typeface="Arial" panose="020B0604020202020204" pitchFamily="34" charset="0"/>
              <a:buChar char="•"/>
            </a:pPr>
            <a:r>
              <a:rPr lang="hu-HU" sz="4800" err="1">
                <a:solidFill>
                  <a:srgbClr val="FF00FF"/>
                </a:solidFill>
              </a:rPr>
              <a:t>Unity</a:t>
            </a:r>
            <a:endParaRPr lang="hu-HU" sz="4800">
              <a:solidFill>
                <a:srgbClr val="FF00FF"/>
              </a:solidFill>
            </a:endParaRPr>
          </a:p>
          <a:p>
            <a:pPr marL="914400" indent="-914400">
              <a:buFont typeface="Arial" panose="020B0604020202020204" pitchFamily="34" charset="0"/>
              <a:buChar char="•"/>
            </a:pPr>
            <a:r>
              <a:rPr lang="hu-HU" sz="4800">
                <a:solidFill>
                  <a:srgbClr val="FF00FF"/>
                </a:solidFill>
              </a:rPr>
              <a:t>Visual </a:t>
            </a:r>
            <a:r>
              <a:rPr lang="hu-HU" sz="4800" err="1">
                <a:solidFill>
                  <a:srgbClr val="FF00FF"/>
                </a:solidFill>
              </a:rPr>
              <a:t>Studio</a:t>
            </a:r>
            <a:r>
              <a:rPr lang="hu-HU" sz="4800">
                <a:solidFill>
                  <a:srgbClr val="FF00FF"/>
                </a:solidFill>
              </a:rPr>
              <a:t> 2022</a:t>
            </a:r>
          </a:p>
          <a:p>
            <a:pPr marL="914400" indent="-914400">
              <a:buFont typeface="Arial" panose="020B0604020202020204" pitchFamily="34" charset="0"/>
              <a:buChar char="•"/>
            </a:pPr>
            <a:r>
              <a:rPr lang="hu-HU" sz="4800" err="1">
                <a:solidFill>
                  <a:srgbClr val="FF00FF"/>
                </a:solidFill>
              </a:rPr>
              <a:t>Gimp</a:t>
            </a:r>
            <a:endParaRPr lang="hu-HU" sz="4800">
              <a:solidFill>
                <a:srgbClr val="FF00FF"/>
              </a:solidFill>
            </a:endParaRPr>
          </a:p>
          <a:p>
            <a:pPr marL="914400" indent="-914400">
              <a:buFont typeface="Arial" panose="020B0604020202020204" pitchFamily="34" charset="0"/>
              <a:buChar char="•"/>
            </a:pPr>
            <a:r>
              <a:rPr lang="hu-HU" sz="4800" err="1">
                <a:solidFill>
                  <a:srgbClr val="FF00FF"/>
                </a:solidFill>
              </a:rPr>
              <a:t>Trello</a:t>
            </a:r>
            <a:endParaRPr lang="hu-HU" sz="4800">
              <a:solidFill>
                <a:srgbClr val="FF00FF"/>
              </a:solidFill>
            </a:endParaRPr>
          </a:p>
          <a:p>
            <a:pPr marL="914400" indent="-914400">
              <a:buFont typeface="Arial" panose="020B0604020202020204" pitchFamily="34" charset="0"/>
              <a:buChar char="•"/>
            </a:pPr>
            <a:r>
              <a:rPr lang="hu-HU" sz="4800">
                <a:solidFill>
                  <a:srgbClr val="FF00FF"/>
                </a:solidFill>
              </a:rPr>
              <a:t>Discord</a:t>
            </a:r>
          </a:p>
          <a:p>
            <a:pPr marL="914400" indent="-914400">
              <a:buFont typeface="Arial" panose="020B0604020202020204" pitchFamily="34" charset="0"/>
              <a:buChar char="•"/>
            </a:pPr>
            <a:r>
              <a:rPr lang="hu-HU" sz="4800" err="1">
                <a:solidFill>
                  <a:srgbClr val="FF00FF"/>
                </a:solidFill>
              </a:rPr>
              <a:t>Github</a:t>
            </a:r>
            <a:endParaRPr lang="hu-HU" sz="4800">
              <a:solidFill>
                <a:schemeClr val="accent1"/>
              </a:solidFill>
            </a:endParaRPr>
          </a:p>
        </p:txBody>
      </p:sp>
      <p:pic>
        <p:nvPicPr>
          <p:cNvPr id="1026" name="Picture 2" descr="Blender Logo png images | PNGEgg">
            <a:extLst>
              <a:ext uri="{FF2B5EF4-FFF2-40B4-BE49-F238E27FC236}">
                <a16:creationId xmlns:a16="http://schemas.microsoft.com/office/drawing/2014/main" id="{A28F62AB-7BEE-C1DD-3872-10D5E845DA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483" b="89943" l="4023" r="97414">
                        <a14:foregroundMark x1="16667" y1="64368" x2="7184" y2="68391"/>
                        <a14:foregroundMark x1="87931" y1="70977" x2="97701" y2="50862"/>
                        <a14:foregroundMark x1="97701" y1="50862" x2="92816" y2="54023"/>
                        <a14:foregroundMark x1="69253" y1="52586" x2="57184" y2="55460"/>
                        <a14:foregroundMark x1="73851" y1="41092" x2="56609" y2="59770"/>
                        <a14:foregroundMark x1="56609" y1="59770" x2="71552" y2="54885"/>
                        <a14:foregroundMark x1="71552" y1="54885" x2="55460" y2="48851"/>
                        <a14:foregroundMark x1="55460" y1="48851" x2="56897" y2="57759"/>
                        <a14:foregroundMark x1="72414" y1="43966" x2="52299" y2="39943"/>
                        <a14:foregroundMark x1="71552" y1="41092" x2="52874" y2="56322"/>
                        <a14:foregroundMark x1="52874" y1="56322" x2="70690" y2="65230"/>
                        <a14:foregroundMark x1="70690" y1="65230" x2="75862" y2="46264"/>
                        <a14:foregroundMark x1="75862" y1="46264" x2="69253" y2="37356"/>
                        <a14:foregroundMark x1="76149" y1="46839" x2="74138" y2="66667"/>
                        <a14:foregroundMark x1="74138" y1="66667" x2="69253" y2="69253"/>
                        <a14:foregroundMark x1="66379" y1="69828" x2="55460" y2="42529"/>
                        <a14:foregroundMark x1="55460" y1="42529" x2="63793" y2="39943"/>
                        <a14:foregroundMark x1="56609" y1="42241" x2="55747" y2="67241"/>
                        <a14:foregroundMark x1="55747" y1="67241" x2="69253" y2="72701"/>
                        <a14:foregroundMark x1="59770" y1="68678" x2="45115" y2="41667"/>
                        <a14:foregroundMark x1="45115" y1="41667" x2="46552" y2="39655"/>
                        <a14:foregroundMark x1="52874" y1="42529" x2="51437" y2="57471"/>
                        <a14:foregroundMark x1="51437" y1="57471" x2="53736" y2="72126"/>
                        <a14:foregroundMark x1="53736" y1="72126" x2="55460" y2="73851"/>
                        <a14:foregroundMark x1="52011" y1="69828" x2="46839" y2="37644"/>
                        <a14:foregroundMark x1="48851" y1="45115" x2="50575" y2="60345"/>
                        <a14:foregroundMark x1="50575" y1="60345" x2="56897" y2="73563"/>
                        <a14:foregroundMark x1="73851" y1="68678" x2="72989" y2="43678"/>
                        <a14:foregroundMark x1="72989" y1="43678" x2="72701" y2="43103"/>
                        <a14:foregroundMark x1="73563" y1="41954" x2="79885" y2="62356"/>
                        <a14:foregroundMark x1="79885" y1="62356" x2="77586" y2="64943"/>
                        <a14:foregroundMark x1="79310" y1="65230" x2="73563" y2="40805"/>
                        <a14:foregroundMark x1="73563" y1="40805" x2="73563" y2="40805"/>
                        <a14:foregroundMark x1="74425" y1="44253" x2="86207" y2="64655"/>
                        <a14:foregroundMark x1="86207" y1="64655" x2="84483" y2="67529"/>
                        <a14:foregroundMark x1="82759" y1="58908" x2="74425" y2="37356"/>
                        <a14:foregroundMark x1="79310" y1="42816" x2="84483" y2="66954"/>
                        <a14:foregroundMark x1="6322" y1="69253" x2="4023" y2="669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7512" y="618316"/>
            <a:ext cx="1556905" cy="1556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Unity Industry: Transform 3D Data to Build Anything">
            <a:extLst>
              <a:ext uri="{FF2B5EF4-FFF2-40B4-BE49-F238E27FC236}">
                <a16:creationId xmlns:a16="http://schemas.microsoft.com/office/drawing/2014/main" id="{CD780772-FED3-75B4-4CC8-BE1B54699C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4417" y="1492545"/>
            <a:ext cx="2433628" cy="136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66CACFB0-CA1B-7453-35E0-513AA7483B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4320" y="2271425"/>
            <a:ext cx="1202748" cy="1202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GIMP Graphic design editing Logo, gimp, graphic Design png | PNGEgg">
            <a:extLst>
              <a:ext uri="{FF2B5EF4-FFF2-40B4-BE49-F238E27FC236}">
                <a16:creationId xmlns:a16="http://schemas.microsoft.com/office/drawing/2014/main" id="{E00B5AED-D8CA-4C45-D76C-A3F0001C7C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51333" y1="29756" x2="45222" y2="30732"/>
                        <a14:foregroundMark x1="45222" y1="30732" x2="43222" y2="42439"/>
                        <a14:foregroundMark x1="43222" y1="42439" x2="54000" y2="31951"/>
                        <a14:foregroundMark x1="54000" y1="31951" x2="48444" y2="32439"/>
                        <a14:foregroundMark x1="48444" y1="32439" x2="54444" y2="35610"/>
                        <a14:foregroundMark x1="51222" y1="30488" x2="45556" y2="26341"/>
                        <a14:foregroundMark x1="49128" y1="27103" x2="45222" y2="29024"/>
                        <a14:foregroundMark x1="45778" y1="32927" x2="50510" y2="26991"/>
                        <a14:foregroundMark x1="46775" y1="26285" x2="46444" y2="26341"/>
                        <a14:foregroundMark x1="52323" y1="24276" x2="52444" y2="24146"/>
                        <a14:foregroundMark x1="47222" y1="29756" x2="49738" y2="27053"/>
                        <a14:foregroundMark x1="52444" y1="24146" x2="53333" y2="25854"/>
                        <a14:foregroundMark x1="46787" y1="26323" x2="45000" y2="26829"/>
                        <a14:foregroundMark x1="45000" y1="26829" x2="44667" y2="28293"/>
                        <a14:foregroundMark x1="47111" y1="30000" x2="49473" y2="27075"/>
                        <a14:foregroundMark x1="43111" y1="37805" x2="34111" y2="37317"/>
                        <a14:foregroundMark x1="34111" y1="37317" x2="33000" y2="35854"/>
                        <a14:foregroundMark x1="47222" y1="25122" x2="50889" y2="24390"/>
                        <a14:foregroundMark x1="51444" y1="24146" x2="48889" y2="24146"/>
                        <a14:foregroundMark x1="48444" y1="24390" x2="50667" y2="23171"/>
                        <a14:foregroundMark x1="51556" y1="24634" x2="46667" y2="26829"/>
                        <a14:backgroundMark x1="51778" y1="22439" x2="51416" y2="2246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0004" y="3043016"/>
            <a:ext cx="3382453" cy="1540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Trello Logo Slack Atlassian, trello transparent background PNG clipart |  HiClipart">
            <a:extLst>
              <a:ext uri="{FF2B5EF4-FFF2-40B4-BE49-F238E27FC236}">
                <a16:creationId xmlns:a16="http://schemas.microsoft.com/office/drawing/2014/main" id="{2B877664-FD5B-6991-C9CB-469561AD5C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40429" y1="37286" x2="36714" y2="44143"/>
                        <a14:foregroundMark x1="36714" y1="44143" x2="51143" y2="56429"/>
                        <a14:foregroundMark x1="51143" y1="56429" x2="61714" y2="42000"/>
                        <a14:foregroundMark x1="61714" y1="42000" x2="62571" y2="3814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0473" y="3626563"/>
            <a:ext cx="1586126" cy="1586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Discord icon isolated on white background social media app round button logo  sign and symbol | Premium PSD">
            <a:extLst>
              <a:ext uri="{FF2B5EF4-FFF2-40B4-BE49-F238E27FC236}">
                <a16:creationId xmlns:a16="http://schemas.microsoft.com/office/drawing/2014/main" id="{5217722D-AABD-5E21-F3EC-9F7FE48BFC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0000" l="8333" r="90000">
                        <a14:foregroundMark x1="50000" y1="45278" x2="40833" y2="34444"/>
                        <a14:foregroundMark x1="40833" y1="34444" x2="35556" y2="36389"/>
                        <a14:foregroundMark x1="57500" y1="45833" x2="39167" y2="46944"/>
                        <a14:foregroundMark x1="39167" y1="46944" x2="48333" y2="57500"/>
                        <a14:foregroundMark x1="48333" y1="57500" x2="43333" y2="44444"/>
                        <a14:foregroundMark x1="43333" y1="44444" x2="49722" y2="49444"/>
                        <a14:foregroundMark x1="63056" y1="53056" x2="31389" y2="52500"/>
                        <a14:foregroundMark x1="31389" y1="52500" x2="51667" y2="40000"/>
                        <a14:foregroundMark x1="51667" y1="40000" x2="43889" y2="60833"/>
                        <a14:foregroundMark x1="43889" y1="60833" x2="46944" y2="39167"/>
                        <a14:foregroundMark x1="46944" y1="39167" x2="51667" y2="53333"/>
                        <a14:foregroundMark x1="51667" y1="53333" x2="41944" y2="40278"/>
                        <a14:foregroundMark x1="41944" y1="40278" x2="53333" y2="57222"/>
                        <a14:foregroundMark x1="53333" y1="57222" x2="46389" y2="44722"/>
                        <a14:foregroundMark x1="46389" y1="44722" x2="62500" y2="59722"/>
                        <a14:foregroundMark x1="62500" y1="59722" x2="90000" y2="45000"/>
                        <a14:foregroundMark x1="90000" y1="45000" x2="61389" y2="15278"/>
                        <a14:foregroundMark x1="61389" y1="15278" x2="47500" y2="8611"/>
                        <a14:foregroundMark x1="47500" y1="8611" x2="8333" y2="46111"/>
                        <a14:foregroundMark x1="8333" y1="46111" x2="13056" y2="65000"/>
                        <a14:foregroundMark x1="13056" y1="65000" x2="41111" y2="89444"/>
                        <a14:foregroundMark x1="41111" y1="89444" x2="56944" y2="90000"/>
                        <a14:foregroundMark x1="71944" y1="59167" x2="54167" y2="56111"/>
                        <a14:foregroundMark x1="54167" y1="56111" x2="46944" y2="41111"/>
                        <a14:foregroundMark x1="46944" y1="41111" x2="42778" y2="64167"/>
                        <a14:foregroundMark x1="42778" y1="64167" x2="56389" y2="43611"/>
                        <a14:foregroundMark x1="56389" y1="43611" x2="38056" y2="56111"/>
                        <a14:foregroundMark x1="38056" y1="56111" x2="47500" y2="43611"/>
                        <a14:foregroundMark x1="47500" y1="43611" x2="55556" y2="60833"/>
                        <a14:foregroundMark x1="57500" y1="34167" x2="35556" y2="41389"/>
                        <a14:foregroundMark x1="35556" y1="41389" x2="26389" y2="72222"/>
                        <a14:foregroundMark x1="26389" y1="72222" x2="41389" y2="78056"/>
                        <a14:foregroundMark x1="42222" y1="71944" x2="40833" y2="57222"/>
                        <a14:foregroundMark x1="40833" y1="57222" x2="68056" y2="41944"/>
                        <a14:foregroundMark x1="68056" y1="41944" x2="68056" y2="63056"/>
                        <a14:foregroundMark x1="72778" y1="74167" x2="68056" y2="33889"/>
                        <a14:foregroundMark x1="68889" y1="52222" x2="62778" y2="7527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5041" y="4516500"/>
            <a:ext cx="1392378" cy="13923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Clay OS A macOS Icon, GitHub Desktop, white cat on purple background icon  transparent background PNG clipart | HiClipart">
            <a:extLst>
              <a:ext uri="{FF2B5EF4-FFF2-40B4-BE49-F238E27FC236}">
                <a16:creationId xmlns:a16="http://schemas.microsoft.com/office/drawing/2014/main" id="{28E943AA-7E24-3C64-03F6-B3D2DDCE2D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9250" b="92250" l="6875" r="91875">
                        <a14:foregroundMark x1="47625" y1="24125" x2="27000" y2="28000"/>
                        <a14:foregroundMark x1="27000" y1="28000" x2="31875" y2="63125"/>
                        <a14:foregroundMark x1="31875" y1="63125" x2="60500" y2="57000"/>
                        <a14:foregroundMark x1="60500" y1="57000" x2="40875" y2="62250"/>
                        <a14:foregroundMark x1="40875" y1="62250" x2="63250" y2="79750"/>
                        <a14:foregroundMark x1="63250" y1="79750" x2="41125" y2="84500"/>
                        <a14:foregroundMark x1="41125" y1="84500" x2="34250" y2="71875"/>
                        <a14:foregroundMark x1="34250" y1="71875" x2="63625" y2="79625"/>
                        <a14:foregroundMark x1="63625" y1="79625" x2="84250" y2="56625"/>
                        <a14:foregroundMark x1="84250" y1="56625" x2="78125" y2="31375"/>
                        <a14:foregroundMark x1="78125" y1="31375" x2="50125" y2="11750"/>
                        <a14:foregroundMark x1="50125" y1="11750" x2="37875" y2="13375"/>
                        <a14:foregroundMark x1="37875" y1="13375" x2="14500" y2="35875"/>
                        <a14:foregroundMark x1="14500" y1="35875" x2="8125" y2="45500"/>
                        <a14:foregroundMark x1="8125" y1="45500" x2="9875" y2="60375"/>
                        <a14:foregroundMark x1="9875" y1="60375" x2="23250" y2="79125"/>
                        <a14:foregroundMark x1="23250" y1="79125" x2="51500" y2="87000"/>
                        <a14:foregroundMark x1="51500" y1="87000" x2="73750" y2="80000"/>
                        <a14:foregroundMark x1="73750" y1="80000" x2="78500" y2="64250"/>
                        <a14:foregroundMark x1="78500" y1="64250" x2="76375" y2="44500"/>
                        <a14:foregroundMark x1="76375" y1="44500" x2="77375" y2="41875"/>
                        <a14:foregroundMark x1="91875" y1="53125" x2="53875" y2="44500"/>
                        <a14:foregroundMark x1="81250" y1="61875" x2="42500" y2="43000"/>
                        <a14:foregroundMark x1="71125" y1="66000" x2="32625" y2="36625"/>
                        <a14:foregroundMark x1="56875" y1="45750" x2="42750" y2="29750"/>
                        <a14:foregroundMark x1="71625" y1="43750" x2="46625" y2="31250"/>
                        <a14:foregroundMark x1="69625" y1="41500" x2="56125" y2="15125"/>
                        <a14:foregroundMark x1="56125" y1="15125" x2="50375" y2="9500"/>
                        <a14:foregroundMark x1="50375" y1="9500" x2="49625" y2="9250"/>
                        <a14:foregroundMark x1="38250" y1="89875" x2="46375" y2="90625"/>
                        <a14:foregroundMark x1="46375" y1="90625" x2="59250" y2="87625"/>
                        <a14:foregroundMark x1="59250" y1="87625" x2="61000" y2="85875"/>
                        <a14:foregroundMark x1="62750" y1="91625" x2="59500" y2="92250"/>
                        <a14:foregroundMark x1="45500" y1="70250" x2="34250" y2="30875"/>
                        <a14:foregroundMark x1="34250" y1="30875" x2="34500" y2="30250"/>
                        <a14:foregroundMark x1="7625" y1="53500" x2="6875" y2="48125"/>
                        <a14:foregroundMark x1="79500" y1="60500" x2="78000" y2="52250"/>
                        <a14:foregroundMark x1="78000" y1="52250" x2="65500" y2="27375"/>
                        <a14:foregroundMark x1="65500" y1="27375" x2="59625" y2="23000"/>
                        <a14:backgroundMark x1="6875" y1="42125" x2="6875" y2="42125"/>
                        <a14:backgroundMark x1="6375" y1="54250" x2="6375" y2="54250"/>
                        <a14:backgroundMark x1="6625" y1="59250" x2="6625" y2="59250"/>
                        <a14:backgroundMark x1="7250" y1="60000" x2="7000" y2="59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53853" y="5287421"/>
            <a:ext cx="1130564" cy="1130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Kép 2" descr="A képen Grafika, szöveg, Grafikus tervezés, clipart látható&#10;&#10;Előfordulhat, hogy az AI által létrehozott tartalom helytelen.">
            <a:extLst>
              <a:ext uri="{FF2B5EF4-FFF2-40B4-BE49-F238E27FC236}">
                <a16:creationId xmlns:a16="http://schemas.microsoft.com/office/drawing/2014/main" id="{CE8EADFF-21F5-EECC-2867-D4EE893D6488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162809" y="1999354"/>
            <a:ext cx="3254417" cy="3254417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  <p:pic>
        <p:nvPicPr>
          <p:cNvPr id="10" name="Kép 9" descr="A képen kör, minta, Szimmetria, Színesség látható&#10;&#10;Előfordulhat, hogy az AI által létrehozott tartalom helytelen.">
            <a:extLst>
              <a:ext uri="{FF2B5EF4-FFF2-40B4-BE49-F238E27FC236}">
                <a16:creationId xmlns:a16="http://schemas.microsoft.com/office/drawing/2014/main" id="{82494C69-BF8C-B74F-C8D6-C84D41725486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98945">
            <a:off x="13776500" y="1802343"/>
            <a:ext cx="2441320" cy="2441316"/>
          </a:xfrm>
          <a:prstGeom prst="rect">
            <a:avLst/>
          </a:prstGeom>
        </p:spPr>
      </p:pic>
      <p:pic>
        <p:nvPicPr>
          <p:cNvPr id="11" name="Kép 10" descr="A képen rajzfilm, clipart, illusztráció látható&#10;&#10;Előfordulhat, hogy az AI által létrehozott tartalom helytelen.">
            <a:extLst>
              <a:ext uri="{FF2B5EF4-FFF2-40B4-BE49-F238E27FC236}">
                <a16:creationId xmlns:a16="http://schemas.microsoft.com/office/drawing/2014/main" id="{1AAEDFEA-1D15-11D7-5414-C8560CBF7BC2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22189">
            <a:off x="15637742" y="3197396"/>
            <a:ext cx="2440804" cy="2440800"/>
          </a:xfrm>
          <a:prstGeom prst="rect">
            <a:avLst/>
          </a:prstGeom>
        </p:spPr>
      </p:pic>
      <p:pic>
        <p:nvPicPr>
          <p:cNvPr id="12" name="Picture 8" descr="GIMP Graphic design editing Logo, gimp, graphic Design png | PNGEgg">
            <a:extLst>
              <a:ext uri="{FF2B5EF4-FFF2-40B4-BE49-F238E27FC236}">
                <a16:creationId xmlns:a16="http://schemas.microsoft.com/office/drawing/2014/main" id="{05E71464-CC61-0AB2-D28E-09F493C369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51333" y1="29756" x2="45222" y2="30732"/>
                        <a14:foregroundMark x1="45222" y1="30732" x2="43222" y2="42439"/>
                        <a14:foregroundMark x1="43222" y1="42439" x2="54000" y2="31951"/>
                        <a14:foregroundMark x1="54000" y1="31951" x2="48444" y2="32439"/>
                        <a14:foregroundMark x1="48444" y1="32439" x2="54444" y2="35610"/>
                        <a14:foregroundMark x1="51222" y1="30488" x2="45556" y2="26341"/>
                        <a14:foregroundMark x1="49128" y1="27103" x2="45222" y2="29024"/>
                        <a14:foregroundMark x1="45778" y1="32927" x2="50510" y2="26991"/>
                        <a14:foregroundMark x1="46775" y1="26285" x2="46444" y2="26341"/>
                        <a14:foregroundMark x1="52323" y1="24276" x2="52444" y2="24146"/>
                        <a14:foregroundMark x1="47222" y1="29756" x2="49738" y2="27053"/>
                        <a14:foregroundMark x1="52444" y1="24146" x2="53333" y2="25854"/>
                        <a14:foregroundMark x1="46787" y1="26323" x2="45000" y2="26829"/>
                        <a14:foregroundMark x1="45000" y1="26829" x2="44667" y2="28293"/>
                        <a14:foregroundMark x1="47111" y1="30000" x2="49473" y2="27075"/>
                        <a14:foregroundMark x1="43111" y1="37805" x2="34111" y2="37317"/>
                        <a14:foregroundMark x1="34111" y1="37317" x2="33000" y2="35854"/>
                        <a14:foregroundMark x1="47222" y1="25122" x2="50889" y2="24390"/>
                        <a14:foregroundMark x1="51444" y1="24146" x2="48889" y2="24146"/>
                        <a14:foregroundMark x1="48444" y1="24390" x2="50667" y2="23171"/>
                        <a14:foregroundMark x1="51556" y1="24634" x2="46667" y2="26829"/>
                        <a14:backgroundMark x1="51778" y1="22439" x2="51416" y2="2246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107413">
            <a:off x="-6854035" y="4857363"/>
            <a:ext cx="3382453" cy="1540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8" descr="GIMP Graphic design editing Logo, gimp, graphic Design png | PNGEgg">
            <a:extLst>
              <a:ext uri="{FF2B5EF4-FFF2-40B4-BE49-F238E27FC236}">
                <a16:creationId xmlns:a16="http://schemas.microsoft.com/office/drawing/2014/main" id="{577CACE3-4F4D-DA49-8358-52E459FF2A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51333" y1="29756" x2="45222" y2="30732"/>
                        <a14:foregroundMark x1="45222" y1="30732" x2="43222" y2="42439"/>
                        <a14:foregroundMark x1="43222" y1="42439" x2="54000" y2="31951"/>
                        <a14:foregroundMark x1="54000" y1="31951" x2="48444" y2="32439"/>
                        <a14:foregroundMark x1="48444" y1="32439" x2="54444" y2="35610"/>
                        <a14:foregroundMark x1="51222" y1="30488" x2="45556" y2="26341"/>
                        <a14:foregroundMark x1="49128" y1="27103" x2="45222" y2="29024"/>
                        <a14:foregroundMark x1="45778" y1="32927" x2="50510" y2="26991"/>
                        <a14:foregroundMark x1="46775" y1="26285" x2="46444" y2="26341"/>
                        <a14:foregroundMark x1="52323" y1="24276" x2="52444" y2="24146"/>
                        <a14:foregroundMark x1="47222" y1="29756" x2="49738" y2="27053"/>
                        <a14:foregroundMark x1="52444" y1="24146" x2="53333" y2="25854"/>
                        <a14:foregroundMark x1="46787" y1="26323" x2="45000" y2="26829"/>
                        <a14:foregroundMark x1="45000" y1="26829" x2="44667" y2="28293"/>
                        <a14:foregroundMark x1="47111" y1="30000" x2="49473" y2="27075"/>
                        <a14:foregroundMark x1="43111" y1="37805" x2="34111" y2="37317"/>
                        <a14:foregroundMark x1="34111" y1="37317" x2="33000" y2="35854"/>
                        <a14:foregroundMark x1="47222" y1="25122" x2="50889" y2="24390"/>
                        <a14:foregroundMark x1="51444" y1="24146" x2="48889" y2="24146"/>
                        <a14:foregroundMark x1="48444" y1="24390" x2="50667" y2="23171"/>
                        <a14:foregroundMark x1="51556" y1="24634" x2="46667" y2="26829"/>
                        <a14:backgroundMark x1="51778" y1="22439" x2="51416" y2="2246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660435">
            <a:off x="13577580" y="4826998"/>
            <a:ext cx="3382453" cy="1540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710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90112A-7CF4-6A6D-597E-3CAEAFFED3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Kép 15" descr="A képen Grafika, szöveg, Grafikus tervezés, clipart látható&#10;&#10;Előfordulhat, hogy az AI által létrehozott tartalom helytelen.">
            <a:extLst>
              <a:ext uri="{FF2B5EF4-FFF2-40B4-BE49-F238E27FC236}">
                <a16:creationId xmlns:a16="http://schemas.microsoft.com/office/drawing/2014/main" id="{2B3D0B45-852D-0084-7661-A43B7E0B38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086" y="2017572"/>
            <a:ext cx="3254417" cy="3254417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  <p:sp>
        <p:nvSpPr>
          <p:cNvPr id="2" name="Téglalap 1">
            <a:extLst>
              <a:ext uri="{FF2B5EF4-FFF2-40B4-BE49-F238E27FC236}">
                <a16:creationId xmlns:a16="http://schemas.microsoft.com/office/drawing/2014/main" id="{DCF6E351-A066-E5EF-1B29-FF500AAAEA28}"/>
              </a:ext>
            </a:extLst>
          </p:cNvPr>
          <p:cNvSpPr/>
          <p:nvPr/>
        </p:nvSpPr>
        <p:spPr>
          <a:xfrm>
            <a:off x="227340" y="136935"/>
            <a:ext cx="637841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u-HU" sz="5400" b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Eddigi eredmények:</a:t>
            </a:r>
            <a:endParaRPr lang="hu-HU" sz="5400" b="1" cap="none" spc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pic>
        <p:nvPicPr>
          <p:cNvPr id="10" name="Kép 9" descr="A képen kör, minta, Szimmetria, Színesség látható&#10;&#10;Előfordulhat, hogy az AI által létrehozott tartalom helytelen.">
            <a:extLst>
              <a:ext uri="{FF2B5EF4-FFF2-40B4-BE49-F238E27FC236}">
                <a16:creationId xmlns:a16="http://schemas.microsoft.com/office/drawing/2014/main" id="{588BD8E9-D657-FA3A-6E73-122629B823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98945">
            <a:off x="6508192" y="1630459"/>
            <a:ext cx="2441320" cy="2441316"/>
          </a:xfrm>
          <a:prstGeom prst="rect">
            <a:avLst/>
          </a:prstGeom>
        </p:spPr>
      </p:pic>
      <p:pic>
        <p:nvPicPr>
          <p:cNvPr id="12" name="Kép 11" descr="A képen rajzfilm, clipart, illusztráció látható&#10;&#10;Előfordulhat, hogy az AI által létrehozott tartalom helytelen.">
            <a:extLst>
              <a:ext uri="{FF2B5EF4-FFF2-40B4-BE49-F238E27FC236}">
                <a16:creationId xmlns:a16="http://schemas.microsoft.com/office/drawing/2014/main" id="{315F2EC1-919A-4FB7-58BC-001A8D66B5B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22189">
            <a:off x="8369434" y="3025512"/>
            <a:ext cx="2440804" cy="2440800"/>
          </a:xfrm>
          <a:prstGeom prst="rect">
            <a:avLst/>
          </a:prstGeom>
        </p:spPr>
      </p:pic>
      <p:pic>
        <p:nvPicPr>
          <p:cNvPr id="13" name="Picture 8" descr="GIMP Graphic design editing Logo, gimp, graphic Design png | PNGEgg">
            <a:extLst>
              <a:ext uri="{FF2B5EF4-FFF2-40B4-BE49-F238E27FC236}">
                <a16:creationId xmlns:a16="http://schemas.microsoft.com/office/drawing/2014/main" id="{7F6693BB-54BE-9BEC-304A-F95BD29B44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>
                        <a14:foregroundMark x1="51333" y1="29756" x2="45222" y2="30732"/>
                        <a14:foregroundMark x1="45222" y1="30732" x2="43222" y2="42439"/>
                        <a14:foregroundMark x1="43222" y1="42439" x2="54000" y2="31951"/>
                        <a14:foregroundMark x1="54000" y1="31951" x2="48444" y2="32439"/>
                        <a14:foregroundMark x1="48444" y1="32439" x2="54444" y2="35610"/>
                        <a14:foregroundMark x1="51222" y1="30488" x2="45556" y2="26341"/>
                        <a14:foregroundMark x1="49128" y1="27103" x2="45222" y2="29024"/>
                        <a14:foregroundMark x1="45778" y1="32927" x2="50510" y2="26991"/>
                        <a14:foregroundMark x1="46775" y1="26285" x2="46444" y2="26341"/>
                        <a14:foregroundMark x1="52323" y1="24276" x2="52444" y2="24146"/>
                        <a14:foregroundMark x1="47222" y1="29756" x2="49738" y2="27053"/>
                        <a14:foregroundMark x1="52444" y1="24146" x2="53333" y2="25854"/>
                        <a14:foregroundMark x1="46787" y1="26323" x2="45000" y2="26829"/>
                        <a14:foregroundMark x1="45000" y1="26829" x2="44667" y2="28293"/>
                        <a14:foregroundMark x1="47111" y1="30000" x2="49473" y2="27075"/>
                        <a14:foregroundMark x1="43111" y1="37805" x2="34111" y2="37317"/>
                        <a14:foregroundMark x1="34111" y1="37317" x2="33000" y2="35854"/>
                        <a14:foregroundMark x1="47222" y1="25122" x2="50889" y2="24390"/>
                        <a14:foregroundMark x1="51444" y1="24146" x2="48889" y2="24146"/>
                        <a14:foregroundMark x1="48444" y1="24390" x2="50667" y2="23171"/>
                        <a14:foregroundMark x1="51556" y1="24634" x2="46667" y2="26829"/>
                        <a14:backgroundMark x1="51778" y1="22439" x2="51416" y2="2246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107413">
            <a:off x="-754140" y="4875581"/>
            <a:ext cx="3382453" cy="1540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8" descr="GIMP Graphic design editing Logo, gimp, graphic Design png | PNGEgg">
            <a:extLst>
              <a:ext uri="{FF2B5EF4-FFF2-40B4-BE49-F238E27FC236}">
                <a16:creationId xmlns:a16="http://schemas.microsoft.com/office/drawing/2014/main" id="{12B7C2C5-F528-294B-AFBC-6B0E6D82EE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>
                        <a14:foregroundMark x1="51333" y1="29756" x2="45222" y2="30732"/>
                        <a14:foregroundMark x1="45222" y1="30732" x2="43222" y2="42439"/>
                        <a14:foregroundMark x1="43222" y1="42439" x2="54000" y2="31951"/>
                        <a14:foregroundMark x1="54000" y1="31951" x2="48444" y2="32439"/>
                        <a14:foregroundMark x1="48444" y1="32439" x2="54444" y2="35610"/>
                        <a14:foregroundMark x1="51222" y1="30488" x2="45556" y2="26341"/>
                        <a14:foregroundMark x1="49128" y1="27103" x2="45222" y2="29024"/>
                        <a14:foregroundMark x1="45778" y1="32927" x2="50510" y2="26991"/>
                        <a14:foregroundMark x1="46775" y1="26285" x2="46444" y2="26341"/>
                        <a14:foregroundMark x1="52323" y1="24276" x2="52444" y2="24146"/>
                        <a14:foregroundMark x1="47222" y1="29756" x2="49738" y2="27053"/>
                        <a14:foregroundMark x1="52444" y1="24146" x2="53333" y2="25854"/>
                        <a14:foregroundMark x1="46787" y1="26323" x2="45000" y2="26829"/>
                        <a14:foregroundMark x1="45000" y1="26829" x2="44667" y2="28293"/>
                        <a14:foregroundMark x1="47111" y1="30000" x2="49473" y2="27075"/>
                        <a14:foregroundMark x1="43111" y1="37805" x2="34111" y2="37317"/>
                        <a14:foregroundMark x1="34111" y1="37317" x2="33000" y2="35854"/>
                        <a14:foregroundMark x1="47222" y1="25122" x2="50889" y2="24390"/>
                        <a14:foregroundMark x1="51444" y1="24146" x2="48889" y2="24146"/>
                        <a14:foregroundMark x1="48444" y1="24390" x2="50667" y2="23171"/>
                        <a14:foregroundMark x1="51556" y1="24634" x2="46667" y2="26829"/>
                        <a14:backgroundMark x1="51778" y1="22439" x2="51416" y2="2246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660435">
            <a:off x="6309272" y="4655114"/>
            <a:ext cx="3382453" cy="1540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Kép 16">
            <a:extLst>
              <a:ext uri="{FF2B5EF4-FFF2-40B4-BE49-F238E27FC236}">
                <a16:creationId xmlns:a16="http://schemas.microsoft.com/office/drawing/2014/main" id="{04E53399-9782-687D-AADD-96396CD971A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20843154">
            <a:off x="-6065135" y="2276267"/>
            <a:ext cx="4902209" cy="249049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18" name="hajtómű">
            <a:hlinkClick r:id="" action="ppaction://media"/>
            <a:extLst>
              <a:ext uri="{FF2B5EF4-FFF2-40B4-BE49-F238E27FC236}">
                <a16:creationId xmlns:a16="http://schemas.microsoft.com/office/drawing/2014/main" id="{7DAA2C4F-2A6E-E97B-9131-6D59734B9B5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 rot="664451">
            <a:off x="13615983" y="2278061"/>
            <a:ext cx="5583733" cy="314085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19" name="Picture 2" descr="Blender Logo png images | PNGEgg">
            <a:extLst>
              <a:ext uri="{FF2B5EF4-FFF2-40B4-BE49-F238E27FC236}">
                <a16:creationId xmlns:a16="http://schemas.microsoft.com/office/drawing/2014/main" id="{E5C8B1FD-9B54-B764-A685-2072C481FC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9483" b="89943" l="4023" r="97414">
                        <a14:foregroundMark x1="16667" y1="64368" x2="7184" y2="68391"/>
                        <a14:foregroundMark x1="87931" y1="70977" x2="97701" y2="50862"/>
                        <a14:foregroundMark x1="97701" y1="50862" x2="92816" y2="54023"/>
                        <a14:foregroundMark x1="69253" y1="52586" x2="57184" y2="55460"/>
                        <a14:foregroundMark x1="73851" y1="41092" x2="56609" y2="59770"/>
                        <a14:foregroundMark x1="56609" y1="59770" x2="71552" y2="54885"/>
                        <a14:foregroundMark x1="71552" y1="54885" x2="55460" y2="48851"/>
                        <a14:foregroundMark x1="55460" y1="48851" x2="56897" y2="57759"/>
                        <a14:foregroundMark x1="72414" y1="43966" x2="52299" y2="39943"/>
                        <a14:foregroundMark x1="71552" y1="41092" x2="52874" y2="56322"/>
                        <a14:foregroundMark x1="52874" y1="56322" x2="70690" y2="65230"/>
                        <a14:foregroundMark x1="70690" y1="65230" x2="75862" y2="46264"/>
                        <a14:foregroundMark x1="75862" y1="46264" x2="69253" y2="37356"/>
                        <a14:foregroundMark x1="76149" y1="46839" x2="74138" y2="66667"/>
                        <a14:foregroundMark x1="74138" y1="66667" x2="69253" y2="69253"/>
                        <a14:foregroundMark x1="66379" y1="69828" x2="55460" y2="42529"/>
                        <a14:foregroundMark x1="55460" y1="42529" x2="63793" y2="39943"/>
                        <a14:foregroundMark x1="56609" y1="42241" x2="55747" y2="67241"/>
                        <a14:foregroundMark x1="55747" y1="67241" x2="69253" y2="72701"/>
                        <a14:foregroundMark x1="59770" y1="68678" x2="45115" y2="41667"/>
                        <a14:foregroundMark x1="45115" y1="41667" x2="46552" y2="39655"/>
                        <a14:foregroundMark x1="52874" y1="42529" x2="51437" y2="57471"/>
                        <a14:foregroundMark x1="51437" y1="57471" x2="53736" y2="72126"/>
                        <a14:foregroundMark x1="53736" y1="72126" x2="55460" y2="73851"/>
                        <a14:foregroundMark x1="52011" y1="69828" x2="46839" y2="37644"/>
                        <a14:foregroundMark x1="48851" y1="45115" x2="50575" y2="60345"/>
                        <a14:foregroundMark x1="50575" y1="60345" x2="56897" y2="73563"/>
                        <a14:foregroundMark x1="73851" y1="68678" x2="72989" y2="43678"/>
                        <a14:foregroundMark x1="72989" y1="43678" x2="72701" y2="43103"/>
                        <a14:foregroundMark x1="73563" y1="41954" x2="79885" y2="62356"/>
                        <a14:foregroundMark x1="79885" y1="62356" x2="77586" y2="64943"/>
                        <a14:foregroundMark x1="79310" y1="65230" x2="73563" y2="40805"/>
                        <a14:foregroundMark x1="73563" y1="40805" x2="73563" y2="40805"/>
                        <a14:foregroundMark x1="74425" y1="44253" x2="86207" y2="64655"/>
                        <a14:foregroundMark x1="86207" y1="64655" x2="84483" y2="67529"/>
                        <a14:foregroundMark x1="82759" y1="58908" x2="74425" y2="37356"/>
                        <a14:foregroundMark x1="79310" y1="42816" x2="84483" y2="66954"/>
                        <a14:foregroundMark x1="6322" y1="69253" x2="4023" y2="669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590813" y="4774611"/>
            <a:ext cx="1556905" cy="1556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 descr="Blender Logo png images | PNGEgg">
            <a:extLst>
              <a:ext uri="{FF2B5EF4-FFF2-40B4-BE49-F238E27FC236}">
                <a16:creationId xmlns:a16="http://schemas.microsoft.com/office/drawing/2014/main" id="{F8673A70-B1F3-B0F5-CD67-A254817BDC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9483" b="89943" l="4023" r="97414">
                        <a14:foregroundMark x1="16667" y1="64368" x2="7184" y2="68391"/>
                        <a14:foregroundMark x1="87931" y1="70977" x2="97701" y2="50862"/>
                        <a14:foregroundMark x1="97701" y1="50862" x2="92816" y2="54023"/>
                        <a14:foregroundMark x1="69253" y1="52586" x2="57184" y2="55460"/>
                        <a14:foregroundMark x1="73851" y1="41092" x2="56609" y2="59770"/>
                        <a14:foregroundMark x1="56609" y1="59770" x2="71552" y2="54885"/>
                        <a14:foregroundMark x1="71552" y1="54885" x2="55460" y2="48851"/>
                        <a14:foregroundMark x1="55460" y1="48851" x2="56897" y2="57759"/>
                        <a14:foregroundMark x1="72414" y1="43966" x2="52299" y2="39943"/>
                        <a14:foregroundMark x1="71552" y1="41092" x2="52874" y2="56322"/>
                        <a14:foregroundMark x1="52874" y1="56322" x2="70690" y2="65230"/>
                        <a14:foregroundMark x1="70690" y1="65230" x2="75862" y2="46264"/>
                        <a14:foregroundMark x1="75862" y1="46264" x2="69253" y2="37356"/>
                        <a14:foregroundMark x1="76149" y1="46839" x2="74138" y2="66667"/>
                        <a14:foregroundMark x1="74138" y1="66667" x2="69253" y2="69253"/>
                        <a14:foregroundMark x1="66379" y1="69828" x2="55460" y2="42529"/>
                        <a14:foregroundMark x1="55460" y1="42529" x2="63793" y2="39943"/>
                        <a14:foregroundMark x1="56609" y1="42241" x2="55747" y2="67241"/>
                        <a14:foregroundMark x1="55747" y1="67241" x2="69253" y2="72701"/>
                        <a14:foregroundMark x1="59770" y1="68678" x2="45115" y2="41667"/>
                        <a14:foregroundMark x1="45115" y1="41667" x2="46552" y2="39655"/>
                        <a14:foregroundMark x1="52874" y1="42529" x2="51437" y2="57471"/>
                        <a14:foregroundMark x1="51437" y1="57471" x2="53736" y2="72126"/>
                        <a14:foregroundMark x1="53736" y1="72126" x2="55460" y2="73851"/>
                        <a14:foregroundMark x1="52011" y1="69828" x2="46839" y2="37644"/>
                        <a14:foregroundMark x1="48851" y1="45115" x2="50575" y2="60345"/>
                        <a14:foregroundMark x1="50575" y1="60345" x2="56897" y2="73563"/>
                        <a14:foregroundMark x1="73851" y1="68678" x2="72989" y2="43678"/>
                        <a14:foregroundMark x1="72989" y1="43678" x2="72701" y2="43103"/>
                        <a14:foregroundMark x1="73563" y1="41954" x2="79885" y2="62356"/>
                        <a14:foregroundMark x1="79885" y1="62356" x2="77586" y2="64943"/>
                        <a14:foregroundMark x1="79310" y1="65230" x2="73563" y2="40805"/>
                        <a14:foregroundMark x1="73563" y1="40805" x2="73563" y2="40805"/>
                        <a14:foregroundMark x1="74425" y1="44253" x2="86207" y2="64655"/>
                        <a14:foregroundMark x1="86207" y1="64655" x2="84483" y2="67529"/>
                        <a14:foregroundMark x1="82759" y1="58908" x2="74425" y2="37356"/>
                        <a14:foregroundMark x1="79310" y1="42816" x2="84483" y2="66954"/>
                        <a14:foregroundMark x1="6322" y1="69253" x2="4023" y2="669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33734" y="4358010"/>
            <a:ext cx="1556905" cy="1556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6705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92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  <p:video>
              <p:cMediaNode vol="98780">
                <p:cTn id="12" fill="hold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094547-BC9F-6F9F-6BE0-B44180E6FB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Kép 15" descr="A képen Grafika, szöveg, Grafikus tervezés, clipart látható&#10;&#10;Előfordulhat, hogy az AI által létrehozott tartalom helytelen.">
            <a:extLst>
              <a:ext uri="{FF2B5EF4-FFF2-40B4-BE49-F238E27FC236}">
                <a16:creationId xmlns:a16="http://schemas.microsoft.com/office/drawing/2014/main" id="{D93E6C9B-82D7-49DB-73BC-08A53F67FD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3912" y="7390985"/>
            <a:ext cx="3254417" cy="3254417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  <p:sp>
        <p:nvSpPr>
          <p:cNvPr id="2" name="Téglalap 1">
            <a:extLst>
              <a:ext uri="{FF2B5EF4-FFF2-40B4-BE49-F238E27FC236}">
                <a16:creationId xmlns:a16="http://schemas.microsoft.com/office/drawing/2014/main" id="{3E8648E5-2DCC-AA85-C480-34B723106120}"/>
              </a:ext>
            </a:extLst>
          </p:cNvPr>
          <p:cNvSpPr/>
          <p:nvPr/>
        </p:nvSpPr>
        <p:spPr>
          <a:xfrm>
            <a:off x="227340" y="136935"/>
            <a:ext cx="637841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u-HU" sz="5400" b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Eddigi eredmények:</a:t>
            </a:r>
            <a:endParaRPr lang="hu-HU" sz="5400" b="1" cap="none" spc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pic>
        <p:nvPicPr>
          <p:cNvPr id="10" name="Kép 9" descr="A képen kör, minta, Szimmetria, Színesség látható&#10;&#10;Előfordulhat, hogy az AI által létrehozott tartalom helytelen.">
            <a:extLst>
              <a:ext uri="{FF2B5EF4-FFF2-40B4-BE49-F238E27FC236}">
                <a16:creationId xmlns:a16="http://schemas.microsoft.com/office/drawing/2014/main" id="{1611E464-B5EA-7051-9AC1-5FB29CB4608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98945">
            <a:off x="7283562" y="7399932"/>
            <a:ext cx="2441320" cy="2441316"/>
          </a:xfrm>
          <a:prstGeom prst="rect">
            <a:avLst/>
          </a:prstGeom>
        </p:spPr>
      </p:pic>
      <p:pic>
        <p:nvPicPr>
          <p:cNvPr id="12" name="Kép 11" descr="A képen rajzfilm, clipart, illusztráció látható&#10;&#10;Előfordulhat, hogy az AI által létrehozott tartalom helytelen.">
            <a:extLst>
              <a:ext uri="{FF2B5EF4-FFF2-40B4-BE49-F238E27FC236}">
                <a16:creationId xmlns:a16="http://schemas.microsoft.com/office/drawing/2014/main" id="{F7520DA3-CF54-7551-9BAC-5E42E1D3FE6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22189">
            <a:off x="9144804" y="8794985"/>
            <a:ext cx="2440804" cy="2440800"/>
          </a:xfrm>
          <a:prstGeom prst="rect">
            <a:avLst/>
          </a:prstGeom>
        </p:spPr>
      </p:pic>
      <p:pic>
        <p:nvPicPr>
          <p:cNvPr id="13" name="Picture 8" descr="GIMP Graphic design editing Logo, gimp, graphic Design png | PNGEgg">
            <a:extLst>
              <a:ext uri="{FF2B5EF4-FFF2-40B4-BE49-F238E27FC236}">
                <a16:creationId xmlns:a16="http://schemas.microsoft.com/office/drawing/2014/main" id="{4C0E1383-2B79-54E0-7417-3B877C99D1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>
                        <a14:foregroundMark x1="51333" y1="29756" x2="45222" y2="30732"/>
                        <a14:foregroundMark x1="45222" y1="30732" x2="43222" y2="42439"/>
                        <a14:foregroundMark x1="43222" y1="42439" x2="54000" y2="31951"/>
                        <a14:foregroundMark x1="54000" y1="31951" x2="48444" y2="32439"/>
                        <a14:foregroundMark x1="48444" y1="32439" x2="54444" y2="35610"/>
                        <a14:foregroundMark x1="51222" y1="30488" x2="45556" y2="26341"/>
                        <a14:foregroundMark x1="49128" y1="27103" x2="45222" y2="29024"/>
                        <a14:foregroundMark x1="45778" y1="32927" x2="50510" y2="26991"/>
                        <a14:foregroundMark x1="46775" y1="26285" x2="46444" y2="26341"/>
                        <a14:foregroundMark x1="52323" y1="24276" x2="52444" y2="24146"/>
                        <a14:foregroundMark x1="47222" y1="29756" x2="49738" y2="27053"/>
                        <a14:foregroundMark x1="52444" y1="24146" x2="53333" y2="25854"/>
                        <a14:foregroundMark x1="46787" y1="26323" x2="45000" y2="26829"/>
                        <a14:foregroundMark x1="45000" y1="26829" x2="44667" y2="28293"/>
                        <a14:foregroundMark x1="47111" y1="30000" x2="49473" y2="27075"/>
                        <a14:foregroundMark x1="43111" y1="37805" x2="34111" y2="37317"/>
                        <a14:foregroundMark x1="34111" y1="37317" x2="33000" y2="35854"/>
                        <a14:foregroundMark x1="47222" y1="25122" x2="50889" y2="24390"/>
                        <a14:foregroundMark x1="51444" y1="24146" x2="48889" y2="24146"/>
                        <a14:foregroundMark x1="48444" y1="24390" x2="50667" y2="23171"/>
                        <a14:foregroundMark x1="51556" y1="24634" x2="46667" y2="26829"/>
                        <a14:backgroundMark x1="51778" y1="22439" x2="51416" y2="2246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107413">
            <a:off x="92686" y="10248994"/>
            <a:ext cx="3382453" cy="1540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8" descr="GIMP Graphic design editing Logo, gimp, graphic Design png | PNGEgg">
            <a:extLst>
              <a:ext uri="{FF2B5EF4-FFF2-40B4-BE49-F238E27FC236}">
                <a16:creationId xmlns:a16="http://schemas.microsoft.com/office/drawing/2014/main" id="{37B1ABDB-4FAB-6B25-DB79-152DD518CE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>
                        <a14:foregroundMark x1="51333" y1="29756" x2="45222" y2="30732"/>
                        <a14:foregroundMark x1="45222" y1="30732" x2="43222" y2="42439"/>
                        <a14:foregroundMark x1="43222" y1="42439" x2="54000" y2="31951"/>
                        <a14:foregroundMark x1="54000" y1="31951" x2="48444" y2="32439"/>
                        <a14:foregroundMark x1="48444" y1="32439" x2="54444" y2="35610"/>
                        <a14:foregroundMark x1="51222" y1="30488" x2="45556" y2="26341"/>
                        <a14:foregroundMark x1="49128" y1="27103" x2="45222" y2="29024"/>
                        <a14:foregroundMark x1="45778" y1="32927" x2="50510" y2="26991"/>
                        <a14:foregroundMark x1="46775" y1="26285" x2="46444" y2="26341"/>
                        <a14:foregroundMark x1="52323" y1="24276" x2="52444" y2="24146"/>
                        <a14:foregroundMark x1="47222" y1="29756" x2="49738" y2="27053"/>
                        <a14:foregroundMark x1="52444" y1="24146" x2="53333" y2="25854"/>
                        <a14:foregroundMark x1="46787" y1="26323" x2="45000" y2="26829"/>
                        <a14:foregroundMark x1="45000" y1="26829" x2="44667" y2="28293"/>
                        <a14:foregroundMark x1="47111" y1="30000" x2="49473" y2="27075"/>
                        <a14:foregroundMark x1="43111" y1="37805" x2="34111" y2="37317"/>
                        <a14:foregroundMark x1="34111" y1="37317" x2="33000" y2="35854"/>
                        <a14:foregroundMark x1="47222" y1="25122" x2="50889" y2="24390"/>
                        <a14:foregroundMark x1="51444" y1="24146" x2="48889" y2="24146"/>
                        <a14:foregroundMark x1="48444" y1="24390" x2="50667" y2="23171"/>
                        <a14:foregroundMark x1="51556" y1="24634" x2="46667" y2="26829"/>
                        <a14:backgroundMark x1="51778" y1="22439" x2="51416" y2="2246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660435">
            <a:off x="7084642" y="10424587"/>
            <a:ext cx="3382453" cy="1540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Kép 3">
            <a:extLst>
              <a:ext uri="{FF2B5EF4-FFF2-40B4-BE49-F238E27FC236}">
                <a16:creationId xmlns:a16="http://schemas.microsoft.com/office/drawing/2014/main" id="{BD10E03C-23A9-0039-EEDE-7D84426F807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20843154">
            <a:off x="1042066" y="2223894"/>
            <a:ext cx="4902209" cy="249049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5" name="hajtómű">
            <a:hlinkClick r:id="" action="ppaction://media"/>
            <a:extLst>
              <a:ext uri="{FF2B5EF4-FFF2-40B4-BE49-F238E27FC236}">
                <a16:creationId xmlns:a16="http://schemas.microsoft.com/office/drawing/2014/main" id="{23E7745F-6A94-7701-46CA-FD2AA5A0E55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 rot="664451">
            <a:off x="5979880" y="2794372"/>
            <a:ext cx="5583733" cy="314085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6" name="Picture 2" descr="Blender Logo png images | PNGEgg">
            <a:extLst>
              <a:ext uri="{FF2B5EF4-FFF2-40B4-BE49-F238E27FC236}">
                <a16:creationId xmlns:a16="http://schemas.microsoft.com/office/drawing/2014/main" id="{16083868-790D-BF54-6A90-CFA0F81074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9483" b="89943" l="4023" r="97414">
                        <a14:foregroundMark x1="16667" y1="64368" x2="7184" y2="68391"/>
                        <a14:foregroundMark x1="87931" y1="70977" x2="97701" y2="50862"/>
                        <a14:foregroundMark x1="97701" y1="50862" x2="92816" y2="54023"/>
                        <a14:foregroundMark x1="69253" y1="52586" x2="57184" y2="55460"/>
                        <a14:foregroundMark x1="73851" y1="41092" x2="56609" y2="59770"/>
                        <a14:foregroundMark x1="56609" y1="59770" x2="71552" y2="54885"/>
                        <a14:foregroundMark x1="71552" y1="54885" x2="55460" y2="48851"/>
                        <a14:foregroundMark x1="55460" y1="48851" x2="56897" y2="57759"/>
                        <a14:foregroundMark x1="72414" y1="43966" x2="52299" y2="39943"/>
                        <a14:foregroundMark x1="71552" y1="41092" x2="52874" y2="56322"/>
                        <a14:foregroundMark x1="52874" y1="56322" x2="70690" y2="65230"/>
                        <a14:foregroundMark x1="70690" y1="65230" x2="75862" y2="46264"/>
                        <a14:foregroundMark x1="75862" y1="46264" x2="69253" y2="37356"/>
                        <a14:foregroundMark x1="76149" y1="46839" x2="74138" y2="66667"/>
                        <a14:foregroundMark x1="74138" y1="66667" x2="69253" y2="69253"/>
                        <a14:foregroundMark x1="66379" y1="69828" x2="55460" y2="42529"/>
                        <a14:foregroundMark x1="55460" y1="42529" x2="63793" y2="39943"/>
                        <a14:foregroundMark x1="56609" y1="42241" x2="55747" y2="67241"/>
                        <a14:foregroundMark x1="55747" y1="67241" x2="69253" y2="72701"/>
                        <a14:foregroundMark x1="59770" y1="68678" x2="45115" y2="41667"/>
                        <a14:foregroundMark x1="45115" y1="41667" x2="46552" y2="39655"/>
                        <a14:foregroundMark x1="52874" y1="42529" x2="51437" y2="57471"/>
                        <a14:foregroundMark x1="51437" y1="57471" x2="53736" y2="72126"/>
                        <a14:foregroundMark x1="53736" y1="72126" x2="55460" y2="73851"/>
                        <a14:foregroundMark x1="52011" y1="69828" x2="46839" y2="37644"/>
                        <a14:foregroundMark x1="48851" y1="45115" x2="50575" y2="60345"/>
                        <a14:foregroundMark x1="50575" y1="60345" x2="56897" y2="73563"/>
                        <a14:foregroundMark x1="73851" y1="68678" x2="72989" y2="43678"/>
                        <a14:foregroundMark x1="72989" y1="43678" x2="72701" y2="43103"/>
                        <a14:foregroundMark x1="73563" y1="41954" x2="79885" y2="62356"/>
                        <a14:foregroundMark x1="79885" y1="62356" x2="77586" y2="64943"/>
                        <a14:foregroundMark x1="79310" y1="65230" x2="73563" y2="40805"/>
                        <a14:foregroundMark x1="73563" y1="40805" x2="73563" y2="40805"/>
                        <a14:foregroundMark x1="74425" y1="44253" x2="86207" y2="64655"/>
                        <a14:foregroundMark x1="86207" y1="64655" x2="84483" y2="67529"/>
                        <a14:foregroundMark x1="82759" y1="58908" x2="74425" y2="37356"/>
                        <a14:foregroundMark x1="79310" y1="42816" x2="84483" y2="66954"/>
                        <a14:foregroundMark x1="6322" y1="69253" x2="4023" y2="669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388" y="4722238"/>
            <a:ext cx="1556905" cy="1556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Blender Logo png images | PNGEgg">
            <a:extLst>
              <a:ext uri="{FF2B5EF4-FFF2-40B4-BE49-F238E27FC236}">
                <a16:creationId xmlns:a16="http://schemas.microsoft.com/office/drawing/2014/main" id="{7794AB9E-7635-B89D-7E5B-CBB5BCE6EC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9483" b="89943" l="4023" r="97414">
                        <a14:foregroundMark x1="16667" y1="64368" x2="7184" y2="68391"/>
                        <a14:foregroundMark x1="87931" y1="70977" x2="97701" y2="50862"/>
                        <a14:foregroundMark x1="97701" y1="50862" x2="92816" y2="54023"/>
                        <a14:foregroundMark x1="69253" y1="52586" x2="57184" y2="55460"/>
                        <a14:foregroundMark x1="73851" y1="41092" x2="56609" y2="59770"/>
                        <a14:foregroundMark x1="56609" y1="59770" x2="71552" y2="54885"/>
                        <a14:foregroundMark x1="71552" y1="54885" x2="55460" y2="48851"/>
                        <a14:foregroundMark x1="55460" y1="48851" x2="56897" y2="57759"/>
                        <a14:foregroundMark x1="72414" y1="43966" x2="52299" y2="39943"/>
                        <a14:foregroundMark x1="71552" y1="41092" x2="52874" y2="56322"/>
                        <a14:foregroundMark x1="52874" y1="56322" x2="70690" y2="65230"/>
                        <a14:foregroundMark x1="70690" y1="65230" x2="75862" y2="46264"/>
                        <a14:foregroundMark x1="75862" y1="46264" x2="69253" y2="37356"/>
                        <a14:foregroundMark x1="76149" y1="46839" x2="74138" y2="66667"/>
                        <a14:foregroundMark x1="74138" y1="66667" x2="69253" y2="69253"/>
                        <a14:foregroundMark x1="66379" y1="69828" x2="55460" y2="42529"/>
                        <a14:foregroundMark x1="55460" y1="42529" x2="63793" y2="39943"/>
                        <a14:foregroundMark x1="56609" y1="42241" x2="55747" y2="67241"/>
                        <a14:foregroundMark x1="55747" y1="67241" x2="69253" y2="72701"/>
                        <a14:foregroundMark x1="59770" y1="68678" x2="45115" y2="41667"/>
                        <a14:foregroundMark x1="45115" y1="41667" x2="46552" y2="39655"/>
                        <a14:foregroundMark x1="52874" y1="42529" x2="51437" y2="57471"/>
                        <a14:foregroundMark x1="51437" y1="57471" x2="53736" y2="72126"/>
                        <a14:foregroundMark x1="53736" y1="72126" x2="55460" y2="73851"/>
                        <a14:foregroundMark x1="52011" y1="69828" x2="46839" y2="37644"/>
                        <a14:foregroundMark x1="48851" y1="45115" x2="50575" y2="60345"/>
                        <a14:foregroundMark x1="50575" y1="60345" x2="56897" y2="73563"/>
                        <a14:foregroundMark x1="73851" y1="68678" x2="72989" y2="43678"/>
                        <a14:foregroundMark x1="72989" y1="43678" x2="72701" y2="43103"/>
                        <a14:foregroundMark x1="73563" y1="41954" x2="79885" y2="62356"/>
                        <a14:foregroundMark x1="79885" y1="62356" x2="77586" y2="64943"/>
                        <a14:foregroundMark x1="79310" y1="65230" x2="73563" y2="40805"/>
                        <a14:foregroundMark x1="73563" y1="40805" x2="73563" y2="40805"/>
                        <a14:foregroundMark x1="74425" y1="44253" x2="86207" y2="64655"/>
                        <a14:foregroundMark x1="86207" y1="64655" x2="84483" y2="67529"/>
                        <a14:foregroundMark x1="82759" y1="58908" x2="74425" y2="37356"/>
                        <a14:foregroundMark x1="79310" y1="42816" x2="84483" y2="66954"/>
                        <a14:foregroundMark x1="6322" y1="69253" x2="4023" y2="669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7631" y="4874321"/>
            <a:ext cx="1556905" cy="1556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21757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9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9878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églalap 1">
            <a:extLst>
              <a:ext uri="{FF2B5EF4-FFF2-40B4-BE49-F238E27FC236}">
                <a16:creationId xmlns:a16="http://schemas.microsoft.com/office/drawing/2014/main" id="{40ED126B-B7DE-390B-7EE3-7F308B294BA1}"/>
              </a:ext>
            </a:extLst>
          </p:cNvPr>
          <p:cNvSpPr/>
          <p:nvPr/>
        </p:nvSpPr>
        <p:spPr>
          <a:xfrm>
            <a:off x="1309689" y="2828835"/>
            <a:ext cx="9572622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u-HU" sz="7200" b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Köszönjük a figyelmet!</a:t>
            </a:r>
          </a:p>
        </p:txBody>
      </p:sp>
    </p:spTree>
    <p:extLst>
      <p:ext uri="{BB962C8B-B14F-4D97-AF65-F5344CB8AC3E}">
        <p14:creationId xmlns:p14="http://schemas.microsoft.com/office/powerpoint/2010/main" val="26249519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108</Words>
  <Application>Microsoft Office PowerPoint</Application>
  <PresentationFormat>Szélesvásznú</PresentationFormat>
  <Paragraphs>56</Paragraphs>
  <Slides>9</Slides>
  <Notes>1</Notes>
  <HiddenSlides>0</HiddenSlides>
  <MMClips>2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9</vt:i4>
      </vt:variant>
    </vt:vector>
  </HeadingPairs>
  <TitlesOfParts>
    <vt:vector size="13" baseType="lpstr">
      <vt:lpstr>Aptos</vt:lpstr>
      <vt:lpstr>Aptos Display</vt:lpstr>
      <vt:lpstr>Arial</vt:lpstr>
      <vt:lpstr>Office-téma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Zoltán Arany</dc:creator>
  <cp:lastModifiedBy>Zoltán Arany</cp:lastModifiedBy>
  <cp:revision>1</cp:revision>
  <dcterms:created xsi:type="dcterms:W3CDTF">2025-12-05T19:35:09Z</dcterms:created>
  <dcterms:modified xsi:type="dcterms:W3CDTF">2025-12-06T08:54:11Z</dcterms:modified>
</cp:coreProperties>
</file>

<file path=docProps/thumbnail.jpeg>
</file>